
<file path=[Content_Types].xml><?xml version="1.0" encoding="utf-8"?>
<Types xmlns="http://schemas.openxmlformats.org/package/2006/content-types">
  <Override PartName="/ppt/tags/tag8.xml" ContentType="application/vnd.openxmlformats-officedocument.presentationml.tags+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Layouts/slideLayout6.xml" ContentType="application/vnd.openxmlformats-officedocument.presentationml.slideLayout+xml"/>
  <Override PartName="/ppt/tags/tag4.xml" ContentType="application/vnd.openxmlformats-officedocument.presentationml.tags+xml"/>
  <Override PartName="/ppt/tags/tag89.xml" ContentType="application/vnd.openxmlformats-officedocument.presentationml.tags+xml"/>
  <Override PartName="/ppt/theme/theme1.xml" ContentType="application/vnd.openxmlformats-officedocument.theme+xml"/>
  <Override PartName="/ppt/slideLayouts/slideLayout2.xml" ContentType="application/vnd.openxmlformats-officedocument.presentationml.slideLayout+xml"/>
  <Override PartName="/ppt/tags/tag49.xml" ContentType="application/vnd.openxmlformats-officedocument.presentationml.tags+xml"/>
  <Override PartName="/ppt/tags/tag78.xml" ContentType="application/vnd.openxmlformats-officedocument.presentationml.tags+xml"/>
  <Default Extension="xml" ContentType="application/xml"/>
  <Override PartName="/ppt/slides/slide14.xml" ContentType="application/vnd.openxmlformats-officedocument.presentationml.slide+xml"/>
  <Override PartName="/ppt/notesMasters/notesMaster1.xml" ContentType="application/vnd.openxmlformats-officedocument.presentationml.notesMaster+xml"/>
  <Override PartName="/ppt/tags/tag38.xml" ContentType="application/vnd.openxmlformats-officedocument.presentationml.tags+xml"/>
  <Override PartName="/ppt/tags/tag56.xml" ContentType="application/vnd.openxmlformats-officedocument.presentationml.tags+xml"/>
  <Override PartName="/ppt/tags/tag67.xml" ContentType="application/vnd.openxmlformats-officedocument.presentationml.tags+xml"/>
  <Override PartName="/ppt/tags/tag85.xml" ContentType="application/vnd.openxmlformats-officedocument.presentationml.tags+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tags/tag16.xml" ContentType="application/vnd.openxmlformats-officedocument.presentationml.tags+xml"/>
  <Override PartName="/ppt/tags/tag27.xml" ContentType="application/vnd.openxmlformats-officedocument.presentationml.tags+xml"/>
  <Override PartName="/ppt/tags/tag45.xml" ContentType="application/vnd.openxmlformats-officedocument.presentationml.tags+xml"/>
  <Override PartName="/ppt/tags/tag63.xml" ContentType="application/vnd.openxmlformats-officedocument.presentationml.tags+xml"/>
  <Override PartName="/ppt/tags/tag74.xml" ContentType="application/vnd.openxmlformats-officedocument.presentationml.tags+xml"/>
  <Override PartName="/ppt/tags/tag34.xml" ContentType="application/vnd.openxmlformats-officedocument.presentationml.tags+xml"/>
  <Override PartName="/ppt/tags/tag52.xml" ContentType="application/vnd.openxmlformats-officedocument.presentationml.tags+xml"/>
  <Override PartName="/ppt/tags/tag81.xml" ContentType="application/vnd.openxmlformats-officedocument.presentationml.tags+xml"/>
  <Override PartName="/ppt/tags/tag12.xml" ContentType="application/vnd.openxmlformats-officedocument.presentationml.tags+xml"/>
  <Override PartName="/ppt/tags/tag23.xml" ContentType="application/vnd.openxmlformats-officedocument.presentationml.tags+xml"/>
  <Override PartName="/ppt/tags/tag41.xml" ContentType="application/vnd.openxmlformats-officedocument.presentationml.tags+xml"/>
  <Override PartName="/ppt/tags/tag70.xml" ContentType="application/vnd.openxmlformats-officedocument.presentationml.tags+xml"/>
  <Override PartName="/ppt/slides/slide9.xml" ContentType="application/vnd.openxmlformats-officedocument.presentationml.slide+xml"/>
  <Override PartName="/ppt/viewProps.xml" ContentType="application/vnd.openxmlformats-officedocument.presentationml.viewProps+xml"/>
  <Override PartName="/ppt/tags/tag9.xml" ContentType="application/vnd.openxmlformats-officedocument.presentationml.tags+xml"/>
  <Override PartName="/ppt/tags/tag30.xml" ContentType="application/vnd.openxmlformats-officedocument.presentationml.tag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tags/tag7.xml" ContentType="application/vnd.openxmlformats-officedocument.presentationml.tags+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tags/tag5.xml" ContentType="application/vnd.openxmlformats-officedocument.presentationml.tags+xml"/>
  <Override PartName="/ppt/tags/tag79.xml" ContentType="application/vnd.openxmlformats-officedocument.presentationml.tags+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Default Extension="jpeg" ContentType="image/jpeg"/>
  <Override PartName="/ppt/tags/tag3.xml" ContentType="application/vnd.openxmlformats-officedocument.presentationml.tags+xml"/>
  <Override PartName="/ppt/tags/tag39.xml" ContentType="application/vnd.openxmlformats-officedocument.presentationml.tags+xml"/>
  <Override PartName="/ppt/tags/tag59.xml" ContentType="application/vnd.openxmlformats-officedocument.presentationml.tags+xml"/>
  <Override PartName="/ppt/tags/tag68.xml" ContentType="application/vnd.openxmlformats-officedocument.presentationml.tags+xml"/>
  <Override PartName="/ppt/tags/tag77.xml" ContentType="application/vnd.openxmlformats-officedocument.presentationml.tags+xml"/>
  <Override PartName="/ppt/tags/tag86.xml" ContentType="application/vnd.openxmlformats-officedocument.presentationml.tags+xml"/>
  <Override PartName="/ppt/tags/tag88.xml" ContentType="application/vnd.openxmlformats-officedocument.presentationml.tags+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tags/tag1.xml" ContentType="application/vnd.openxmlformats-officedocument.presentationml.tags+xml"/>
  <Override PartName="/ppt/slideLayouts/slideLayout1.xml" ContentType="application/vnd.openxmlformats-officedocument.presentationml.slideLayout+xml"/>
  <Override PartName="/ppt/tags/tag19.xml" ContentType="application/vnd.openxmlformats-officedocument.presentationml.tags+xml"/>
  <Override PartName="/ppt/tags/tag28.xml" ContentType="application/vnd.openxmlformats-officedocument.presentationml.tags+xml"/>
  <Override PartName="/ppt/tags/tag37.xml" ContentType="application/vnd.openxmlformats-officedocument.presentationml.tags+xml"/>
  <Override PartName="/ppt/tags/tag48.xml" ContentType="application/vnd.openxmlformats-officedocument.presentationml.tags+xml"/>
  <Override PartName="/ppt/tags/tag57.xml" ContentType="application/vnd.openxmlformats-officedocument.presentationml.tags+xml"/>
  <Override PartName="/ppt/tags/tag66.xml" ContentType="application/vnd.openxmlformats-officedocument.presentationml.tags+xml"/>
  <Override PartName="/ppt/tags/tag75.xml" ContentType="application/vnd.openxmlformats-officedocument.presentationml.tags+xml"/>
  <Override PartName="/ppt/tags/tag84.xml" ContentType="application/vnd.openxmlformats-officedocument.presentationml.tags+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tags/tag17.xml" ContentType="application/vnd.openxmlformats-officedocument.presentationml.tags+xml"/>
  <Override PartName="/ppt/tags/tag26.xml" ContentType="application/vnd.openxmlformats-officedocument.presentationml.tags+xml"/>
  <Override PartName="/ppt/tags/tag35.xml" ContentType="application/vnd.openxmlformats-officedocument.presentationml.tags+xml"/>
  <Override PartName="/ppt/tags/tag46.xml" ContentType="application/vnd.openxmlformats-officedocument.presentationml.tags+xml"/>
  <Override PartName="/ppt/tags/tag55.xml" ContentType="application/vnd.openxmlformats-officedocument.presentationml.tags+xml"/>
  <Override PartName="/ppt/tags/tag64.xml" ContentType="application/vnd.openxmlformats-officedocument.presentationml.tags+xml"/>
  <Override PartName="/ppt/tags/tag73.xml" ContentType="application/vnd.openxmlformats-officedocument.presentationml.tags+xml"/>
  <Override PartName="/ppt/tags/tag82.xml" ContentType="application/vnd.openxmlformats-officedocument.presentationml.tags+xml"/>
  <Override PartName="/ppt/slideLayouts/slideLayout10.xml" ContentType="application/vnd.openxmlformats-officedocument.presentationml.slideLayout+xml"/>
  <Override PartName="/ppt/tags/tag15.xml" ContentType="application/vnd.openxmlformats-officedocument.presentationml.tags+xml"/>
  <Override PartName="/ppt/tags/tag24.xml" ContentType="application/vnd.openxmlformats-officedocument.presentationml.tags+xml"/>
  <Override PartName="/ppt/tags/tag33.xml" ContentType="application/vnd.openxmlformats-officedocument.presentationml.tags+xml"/>
  <Override PartName="/ppt/tags/tag44.xml" ContentType="application/vnd.openxmlformats-officedocument.presentationml.tags+xml"/>
  <Override PartName="/ppt/tags/tag53.xml" ContentType="application/vnd.openxmlformats-officedocument.presentationml.tags+xml"/>
  <Override PartName="/ppt/tags/tag62.xml" ContentType="application/vnd.openxmlformats-officedocument.presentationml.tags+xml"/>
  <Override PartName="/ppt/tags/tag71.xml" ContentType="application/vnd.openxmlformats-officedocument.presentationml.tags+xml"/>
  <Override PartName="/ppt/tags/tag80.xml" ContentType="application/vnd.openxmlformats-officedocument.presentationml.tags+xml"/>
  <Override PartName="/ppt/tags/tag91.xml" ContentType="application/vnd.openxmlformats-officedocument.presentationml.tags+xml"/>
  <Override PartName="/ppt/tags/tag13.xml" ContentType="application/vnd.openxmlformats-officedocument.presentationml.tags+xml"/>
  <Override PartName="/ppt/tags/tag22.xml" ContentType="application/vnd.openxmlformats-officedocument.presentationml.tags+xml"/>
  <Override PartName="/ppt/tags/tag31.xml" ContentType="application/vnd.openxmlformats-officedocument.presentationml.tags+xml"/>
  <Override PartName="/ppt/tags/tag40.xml" ContentType="application/vnd.openxmlformats-officedocument.presentationml.tags+xml"/>
  <Override PartName="/ppt/tags/tag42.xml" ContentType="application/vnd.openxmlformats-officedocument.presentationml.tags+xml"/>
  <Override PartName="/ppt/tags/tag51.xml" ContentType="application/vnd.openxmlformats-officedocument.presentationml.tags+xml"/>
  <Override PartName="/ppt/tags/tag60.xml" ContentType="application/vnd.openxmlformats-officedocument.presentationml.tags+xml"/>
  <Override PartName="/ppt/slides/slide8.xml" ContentType="application/vnd.openxmlformats-officedocument.presentationml.slide+xml"/>
  <Override PartName="/ppt/tags/tag11.xml" ContentType="application/vnd.openxmlformats-officedocument.presentationml.tags+xml"/>
  <Override PartName="/ppt/tags/tag20.xml" ContentType="application/vnd.openxmlformats-officedocument.presentationml.tags+xml"/>
  <Override PartName="/docProps/core.xml" ContentType="application/vnd.openxmlformats-package.core-properties+xml"/>
  <Override PartName="/ppt/slides/slide6.xml" ContentType="application/vnd.openxmlformats-officedocument.presentationml.slide+xml"/>
  <Override PartName="/ppt/slideLayouts/slideLayout8.xml" ContentType="application/vnd.openxmlformats-officedocument.presentationml.slideLayout+xml"/>
  <Override PartName="/ppt/tags/tag6.xml" ContentType="application/vnd.openxmlformats-officedocument.presentationml.tags+xml"/>
  <Override PartName="/ppt/slideMasters/slideMaster1.xml" ContentType="application/vnd.openxmlformats-officedocument.presentationml.slideMaster+xml"/>
  <Override PartName="/ppt/slideLayouts/slideLayout4.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tags/tag2.xml" ContentType="application/vnd.openxmlformats-officedocument.presentationml.tags+xml"/>
  <Override PartName="/ppt/tags/tag58.xml" ContentType="application/vnd.openxmlformats-officedocument.presentationml.tags+xml"/>
  <Override PartName="/ppt/tags/tag69.xml" ContentType="application/vnd.openxmlformats-officedocument.presentationml.tags+xml"/>
  <Override PartName="/ppt/tags/tag87.xml" ContentType="application/vnd.openxmlformats-officedocument.presentationml.tags+xml"/>
  <Default Extension="rels" ContentType="application/vnd.openxmlformats-package.relationships+xml"/>
  <Override PartName="/ppt/tags/tag29.xml" ContentType="application/vnd.openxmlformats-officedocument.presentationml.tags+xml"/>
  <Override PartName="/ppt/tags/tag47.xml" ContentType="application/vnd.openxmlformats-officedocument.presentationml.tags+xml"/>
  <Override PartName="/ppt/tags/tag76.xml" ContentType="application/vnd.openxmlformats-officedocument.presentationml.tags+xml"/>
  <Override PartName="/ppt/slides/slide12.xml" ContentType="application/vnd.openxmlformats-officedocument.presentationml.slide+xml"/>
  <Override PartName="/ppt/slideLayouts/slideLayout11.xml" ContentType="application/vnd.openxmlformats-officedocument.presentationml.slideLayout+xml"/>
  <Override PartName="/ppt/tags/tag18.xml" ContentType="application/vnd.openxmlformats-officedocument.presentationml.tags+xml"/>
  <Override PartName="/ppt/tags/tag36.xml" ContentType="application/vnd.openxmlformats-officedocument.presentationml.tags+xml"/>
  <Override PartName="/ppt/tags/tag54.xml" ContentType="application/vnd.openxmlformats-officedocument.presentationml.tags+xml"/>
  <Override PartName="/ppt/tags/tag65.xml" ContentType="application/vnd.openxmlformats-officedocument.presentationml.tags+xml"/>
  <Override PartName="/ppt/tags/tag83.xml" ContentType="application/vnd.openxmlformats-officedocument.presentationml.tags+xml"/>
  <Override PartName="/ppt/tags/tag14.xml" ContentType="application/vnd.openxmlformats-officedocument.presentationml.tags+xml"/>
  <Override PartName="/ppt/tags/tag25.xml" ContentType="application/vnd.openxmlformats-officedocument.presentationml.tags+xml"/>
  <Override PartName="/ppt/tags/tag43.xml" ContentType="application/vnd.openxmlformats-officedocument.presentationml.tags+xml"/>
  <Override PartName="/ppt/tags/tag61.xml" ContentType="application/vnd.openxmlformats-officedocument.presentationml.tags+xml"/>
  <Override PartName="/ppt/tags/tag72.xml" ContentType="application/vnd.openxmlformats-officedocument.presentationml.tags+xml"/>
  <Override PartName="/ppt/tags/tag90.xml" ContentType="application/vnd.openxmlformats-officedocument.presentationml.tags+xml"/>
  <Override PartName="/ppt/tags/tag32.xml" ContentType="application/vnd.openxmlformats-officedocument.presentationml.tags+xml"/>
  <Override PartName="/ppt/tags/tag50.xml" ContentType="application/vnd.openxmlformats-officedocument.presentationml.tags+xml"/>
  <Override PartName="/ppt/slides/slide7.xml" ContentType="application/vnd.openxmlformats-officedocument.presentationml.slide+xml"/>
  <Override PartName="/ppt/slideLayouts/slideLayout9.xml" ContentType="application/vnd.openxmlformats-officedocument.presentationml.slideLayout+xml"/>
  <Override PartName="/ppt/tags/tag10.xml" ContentType="application/vnd.openxmlformats-officedocument.presentationml.tags+xml"/>
  <Override PartName="/ppt/tags/tag21.xml" ContentType="application/vnd.openxmlformats-officedocument.presentationml.tag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4"/>
  </p:notesMasterIdLst>
  <p:sldIdLst>
    <p:sldId id="256" r:id="rId2"/>
    <p:sldId id="292" r:id="rId3"/>
    <p:sldId id="257" r:id="rId4"/>
    <p:sldId id="258" r:id="rId5"/>
    <p:sldId id="283" r:id="rId6"/>
    <p:sldId id="284" r:id="rId7"/>
    <p:sldId id="259" r:id="rId8"/>
    <p:sldId id="267" r:id="rId9"/>
    <p:sldId id="286" r:id="rId10"/>
    <p:sldId id="269" r:id="rId11"/>
    <p:sldId id="287" r:id="rId12"/>
    <p:sldId id="270" r:id="rId13"/>
    <p:sldId id="260" r:id="rId14"/>
    <p:sldId id="271" r:id="rId15"/>
    <p:sldId id="272" r:id="rId16"/>
    <p:sldId id="289" r:id="rId17"/>
    <p:sldId id="273" r:id="rId18"/>
    <p:sldId id="288" r:id="rId19"/>
    <p:sldId id="261" r:id="rId20"/>
    <p:sldId id="293" r:id="rId21"/>
    <p:sldId id="280" r:id="rId22"/>
    <p:sldId id="282" r:id="rId23"/>
  </p:sldIdLst>
  <p:sldSz cx="9144000" cy="6858000" type="screen4x3"/>
  <p:notesSz cx="6858000" cy="9144000"/>
  <p:custDataLst>
    <p:tags r:id="rId25"/>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p:scale>
          <a:sx n="60" d="100"/>
          <a:sy n="60" d="100"/>
        </p:scale>
        <p:origin x="-2448" y="-1026"/>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gs" Target="tags/tag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027F059-C1D7-4CD8-AACE-0CE6D96F3E4D}" type="datetimeFigureOut">
              <a:rPr lang="zh-CN" altLang="en-US" smtClean="0"/>
              <a:pPr/>
              <a:t>2016/9/7</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2A9ABC6-3FB7-43E1-9BCB-156F5667ABA6}"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幻灯片图像占位符 1"/>
          <p:cNvSpPr>
            <a:spLocks noGrp="1" noRot="1" noChangeAspect="1" noTextEdit="1"/>
          </p:cNvSpPr>
          <p:nvPr>
            <p:ph type="sldImg"/>
          </p:nvPr>
        </p:nvSpPr>
        <p:spPr>
          <a:ln/>
        </p:spPr>
      </p:sp>
      <p:sp>
        <p:nvSpPr>
          <p:cNvPr id="32771" name="备注占位符 2"/>
          <p:cNvSpPr>
            <a:spLocks noGrp="1"/>
          </p:cNvSpPr>
          <p:nvPr>
            <p:ph type="body" idx="1"/>
          </p:nvPr>
        </p:nvSpPr>
        <p:spPr>
          <a:noFill/>
          <a:ln/>
        </p:spPr>
        <p:txBody>
          <a:bodyPr/>
          <a:lstStyle/>
          <a:p>
            <a:endParaRPr lang="zh-CN" altLang="en-US" smtClean="0"/>
          </a:p>
        </p:txBody>
      </p:sp>
      <p:sp>
        <p:nvSpPr>
          <p:cNvPr id="32772" name="灯片编号占位符 3"/>
          <p:cNvSpPr>
            <a:spLocks noGrp="1"/>
          </p:cNvSpPr>
          <p:nvPr>
            <p:ph type="sldNum" sz="quarter" idx="5"/>
          </p:nvPr>
        </p:nvSpPr>
        <p:spPr>
          <a:noFill/>
        </p:spPr>
        <p:txBody>
          <a:bodyPr/>
          <a:lstStyle/>
          <a:p>
            <a:fld id="{1E22C6A5-C173-4E45-ADAA-EFC1860F0DCD}" type="slidenum">
              <a:rPr lang="ru-RU" altLang="zh-CN" smtClean="0">
                <a:solidFill>
                  <a:srgbClr val="000000"/>
                </a:solidFill>
              </a:rPr>
              <a:pPr/>
              <a:t>2</a:t>
            </a:fld>
            <a:endParaRPr lang="ru-RU" altLang="zh-CN" smtClean="0">
              <a:solidFill>
                <a:srgbClr val="000000"/>
              </a:solidFill>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E38F04A-84B0-4E5D-A1A7-EE43D6EF2A66}" type="slidenum">
              <a:rPr lang="zh-CN" altLang="en-US" smtClean="0"/>
              <a:pPr/>
              <a:t>5</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33794" name="幻灯片图像占位符 1"/>
          <p:cNvSpPr>
            <a:spLocks noGrp="1" noRot="1" noChangeAspect="1" noTextEdit="1"/>
          </p:cNvSpPr>
          <p:nvPr>
            <p:ph type="sldImg"/>
          </p:nvPr>
        </p:nvSpPr>
        <p:spPr>
          <a:noFill/>
          <a:ln w="12700">
            <a:solidFill>
              <a:srgbClr val="000000"/>
            </a:solidFill>
            <a:miter lim="800000"/>
          </a:ln>
        </p:spPr>
      </p:sp>
      <p:sp>
        <p:nvSpPr>
          <p:cNvPr id="33795" name="备注占位符 2"/>
          <p:cNvSpPr>
            <a:spLocks noGrp="1" noChangeArrowheads="1"/>
          </p:cNvSpPr>
          <p:nvPr>
            <p:ph type="body" idx="1"/>
          </p:nvPr>
        </p:nvSpPr>
        <p:spPr>
          <a:noFill/>
          <a:extLst>
            <a:ext uri="{91240B29-F687-4F45-9708-019B960494DF}">
              <a14:hiddenLine xmlns="" xmlns:a14="http://schemas.microsoft.com/office/drawing/2010/main" w="12700">
                <a:solidFill>
                  <a:srgbClr val="000000"/>
                </a:solidFill>
                <a:miter lim="800000"/>
                <a:headEnd/>
                <a:tailEnd/>
              </a14:hiddenLine>
            </a:ext>
          </a:extLst>
        </p:spPr>
        <p:txBody>
          <a:bodyPr anchor="t"/>
          <a:lstStyle/>
          <a:p>
            <a:pPr>
              <a:spcBef>
                <a:spcPct val="0"/>
              </a:spcBef>
            </a:pPr>
            <a:endParaRPr lang="zh-CN" altLang="en-US"/>
          </a:p>
        </p:txBody>
      </p:sp>
      <p:sp>
        <p:nvSpPr>
          <p:cNvPr id="33796" name="灯片编号占位符 3"/>
          <p:cNvSpPr txBox="1">
            <a:spLocks noGrp="1" noChangeArrowheads="1"/>
          </p:cNvSpPr>
          <p:nvPr/>
        </p:nvSpPr>
        <p:spPr bwMode="auto">
          <a:xfrm>
            <a:off x="3884613" y="8685213"/>
            <a:ext cx="2971800" cy="45878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nchor="b"/>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r"/>
            <a:fld id="{3F527E3C-4018-4A18-8AE6-FD93184AEDEB}" type="slidenum">
              <a:rPr lang="zh-CN" altLang="en-US" sz="1200"/>
              <a:pPr algn="r"/>
              <a:t>6</a:t>
            </a:fld>
            <a:endParaRPr lang="zh-CN" altLang="en-US" sz="1200"/>
          </a:p>
        </p:txBody>
      </p:sp>
    </p:spTree>
  </p:cSld>
  <p:clrMapOvr>
    <a:overrideClrMapping bg1="lt1" tx1="dk1" bg2="lt2" tx2="dk2" accent1="accent1" accent2="accent2" accent3="accent3" accent4="accent4" accent5="accent5" accent6="accent6" hlink="hlink" folHlink="folHlink"/>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bg>
      <p:bgPr>
        <a:solidFill>
          <a:schemeClr val="bg1"/>
        </a:solidFill>
        <a:effectLst/>
      </p:bgPr>
    </p:bg>
    <p:spTree>
      <p:nvGrpSpPr>
        <p:cNvPr id="1" name=""/>
        <p:cNvGrpSpPr/>
        <p:nvPr/>
      </p:nvGrpSpPr>
      <p:grpSpPr>
        <a:xfrm>
          <a:off x="0" y="0"/>
          <a:ext cx="0" cy="0"/>
          <a:chOff x="0" y="0"/>
          <a:chExt cx="0" cy="0"/>
        </a:xfrm>
      </p:grpSpPr>
      <p:pic>
        <p:nvPicPr>
          <p:cNvPr id="8" name="Picture 2" descr="20081159472760_2"/>
          <p:cNvPicPr>
            <a:picLocks noChangeAspect="1" noChangeArrowheads="1"/>
          </p:cNvPicPr>
          <p:nvPr/>
        </p:nvPicPr>
        <p:blipFill rotWithShape="1">
          <a:blip r:embed="rId2" cstate="print">
            <a:extLst>
              <a:ext uri="{28A0092B-C50C-407E-A947-70E740481C1C}">
                <a14:useLocalDpi xmlns="" xmlns:a14="http://schemas.microsoft.com/office/drawing/2010/main" val="0"/>
              </a:ext>
            </a:extLst>
          </a:blip>
          <a:srcRect t="818" b="5319"/>
          <a:stretch/>
        </p:blipFill>
        <p:spPr bwMode="auto">
          <a:xfrm>
            <a:off x="0" y="-9525"/>
            <a:ext cx="9144000" cy="6861726"/>
          </a:xfrm>
          <a:prstGeom prst="rect">
            <a:avLst/>
          </a:pr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cap="flat" cmpd="sng">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rgbClr val="808080"/>
                  </a:outerShdw>
                </a:effectLst>
              </a14:hiddenEffects>
            </a:ext>
          </a:extLst>
        </p:spPr>
      </p:pic>
      <p:sp>
        <p:nvSpPr>
          <p:cNvPr id="4" name="Date Placeholder 3"/>
          <p:cNvSpPr>
            <a:spLocks noGrp="1"/>
          </p:cNvSpPr>
          <p:nvPr>
            <p:ph type="dt" sz="half" idx="10"/>
          </p:nvPr>
        </p:nvSpPr>
        <p:spPr/>
        <p:txBody>
          <a:bodyPr/>
          <a:lstStyle/>
          <a:p>
            <a:fld id="{4ECCCD4D-9367-471B-B07E-81E899170AAD}" type="datetimeFigureOut">
              <a:rPr lang="zh-CN" altLang="en-US" smtClean="0"/>
              <a:pPr/>
              <a:t>2016/9/7</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57AAB919-87A3-44B5-A7A0-797B143E1E94}" type="slidenum">
              <a:rPr lang="zh-CN" altLang="en-US" smtClean="0"/>
              <a:pPr/>
              <a:t>‹#›</a:t>
            </a:fld>
            <a:endParaRPr lang="zh-CN" altLang="en-US"/>
          </a:p>
        </p:txBody>
      </p:sp>
      <p:sp>
        <p:nvSpPr>
          <p:cNvPr id="2" name="Title 1"/>
          <p:cNvSpPr>
            <a:spLocks noGrp="1"/>
          </p:cNvSpPr>
          <p:nvPr>
            <p:ph type="ctrTitle"/>
          </p:nvPr>
        </p:nvSpPr>
        <p:spPr>
          <a:xfrm>
            <a:off x="339813" y="1385887"/>
            <a:ext cx="5232312" cy="1134027"/>
          </a:xfrm>
        </p:spPr>
        <p:txBody>
          <a:bodyPr anchor="ctr">
            <a:noAutofit/>
          </a:bodyPr>
          <a:lstStyle>
            <a:lvl1pPr algn="l">
              <a:lnSpc>
                <a:spcPct val="100000"/>
              </a:lnSpc>
              <a:defRPr sz="3200" b="1" i="0">
                <a:solidFill>
                  <a:schemeClr val="accent1">
                    <a:lumMod val="75000"/>
                  </a:schemeClr>
                </a:solidFill>
              </a:defRPr>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339813" y="2600876"/>
            <a:ext cx="5232312" cy="478793"/>
          </a:xfrm>
        </p:spPr>
        <p:txBody>
          <a:bodyPr>
            <a:normAutofit/>
          </a:bodyPr>
          <a:lstStyle>
            <a:lvl1pPr marL="0" indent="0" algn="l">
              <a:lnSpc>
                <a:spcPct val="120000"/>
              </a:lnSpc>
              <a:buNone/>
              <a:defRPr sz="1800">
                <a:solidFill>
                  <a:schemeClr val="accent2">
                    <a:lumMod val="75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Tree>
    <p:extLst>
      <p:ext uri="{BB962C8B-B14F-4D97-AF65-F5344CB8AC3E}">
        <p14:creationId xmlns="" xmlns:p14="http://schemas.microsoft.com/office/powerpoint/2010/main" val="2907237848"/>
      </p:ext>
    </p:extLst>
  </p:cSld>
  <p:clrMapOvr>
    <a:masterClrMapping/>
  </p:clrMapOvr>
  <p:extLst mod="1">
    <p:ext uri="{DCECCB84-F9BA-43D5-87BE-67443E8EF086}">
      <p15:sldGuideLst xmlns=""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4ECCCD4D-9367-471B-B07E-81E899170AAD}" type="datetimeFigureOut">
              <a:rPr lang="zh-CN" altLang="en-US" smtClean="0"/>
              <a:pPr/>
              <a:t>2016/9/7</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57AAB919-87A3-44B5-A7A0-797B143E1E94}" type="slidenum">
              <a:rPr lang="zh-CN" altLang="en-US" smtClean="0"/>
              <a:pPr/>
              <a:t>‹#›</a:t>
            </a:fld>
            <a:endParaRPr lang="zh-CN" altLang="en-US"/>
          </a:p>
        </p:txBody>
      </p:sp>
    </p:spTree>
    <p:extLst>
      <p:ext uri="{BB962C8B-B14F-4D97-AF65-F5344CB8AC3E}">
        <p14:creationId xmlns="" xmlns:p14="http://schemas.microsoft.com/office/powerpoint/2010/main" val="344658985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4ECCCD4D-9367-471B-B07E-81E899170AAD}" type="datetimeFigureOut">
              <a:rPr lang="zh-CN" altLang="en-US" smtClean="0"/>
              <a:pPr/>
              <a:t>2016/9/7</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57AAB919-87A3-44B5-A7A0-797B143E1E94}" type="slidenum">
              <a:rPr lang="zh-CN" altLang="en-US" smtClean="0"/>
              <a:pPr/>
              <a:t>‹#›</a:t>
            </a:fld>
            <a:endParaRPr lang="zh-CN" altLang="en-US"/>
          </a:p>
        </p:txBody>
      </p:sp>
    </p:spTree>
    <p:extLst>
      <p:ext uri="{BB962C8B-B14F-4D97-AF65-F5344CB8AC3E}">
        <p14:creationId xmlns="" xmlns:p14="http://schemas.microsoft.com/office/powerpoint/2010/main" val="121342870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lvl1pPr marL="357188" indent="-357188">
              <a:buSzPct val="90000"/>
              <a:buFont typeface="Wingdings" panose="05000000000000000000" pitchFamily="2" charset="2"/>
              <a:buChar char="¹"/>
              <a:defRPr/>
            </a:lvl1pPr>
          </a:lstStyle>
          <a:p>
            <a:pPr lvl="0"/>
            <a:r>
              <a:rPr lang="zh-CN" altLang="en-US" smtClean="0"/>
              <a:t>单击此处编辑母版文本样式</a:t>
            </a:r>
          </a:p>
          <a:p>
            <a:pPr lvl="1"/>
            <a:r>
              <a:rPr lang="zh-CN" altLang="en-US" smtClean="0"/>
              <a:t>第二级</a:t>
            </a:r>
          </a:p>
        </p:txBody>
      </p:sp>
      <p:sp>
        <p:nvSpPr>
          <p:cNvPr id="4" name="Date Placeholder 3"/>
          <p:cNvSpPr>
            <a:spLocks noGrp="1"/>
          </p:cNvSpPr>
          <p:nvPr>
            <p:ph type="dt" sz="half" idx="10"/>
          </p:nvPr>
        </p:nvSpPr>
        <p:spPr/>
        <p:txBody>
          <a:bodyPr/>
          <a:lstStyle/>
          <a:p>
            <a:fld id="{4ECCCD4D-9367-471B-B07E-81E899170AAD}" type="datetimeFigureOut">
              <a:rPr lang="zh-CN" altLang="en-US" smtClean="0"/>
              <a:pPr/>
              <a:t>2016/9/7</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57AAB919-87A3-44B5-A7A0-797B143E1E94}" type="slidenum">
              <a:rPr lang="zh-CN" altLang="en-US" smtClean="0"/>
              <a:pPr/>
              <a:t>‹#›</a:t>
            </a:fld>
            <a:endParaRPr lang="zh-CN" altLang="en-US"/>
          </a:p>
        </p:txBody>
      </p:sp>
    </p:spTree>
    <p:extLst>
      <p:ext uri="{BB962C8B-B14F-4D97-AF65-F5344CB8AC3E}">
        <p14:creationId xmlns="" xmlns:p14="http://schemas.microsoft.com/office/powerpoint/2010/main" val="280521658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4801" y="2461799"/>
            <a:ext cx="6996110" cy="957127"/>
          </a:xfrm>
        </p:spPr>
        <p:txBody>
          <a:bodyPr anchor="b"/>
          <a:lstStyle>
            <a:lvl1pPr>
              <a:defRPr sz="4000" b="0">
                <a:solidFill>
                  <a:schemeClr val="accent2"/>
                </a:solidFill>
              </a:defRPr>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4801" y="3611380"/>
            <a:ext cx="6996110" cy="618262"/>
          </a:xfrm>
        </p:spPr>
        <p:txBody>
          <a:bodyPr>
            <a:normAutofit/>
          </a:bodyPr>
          <a:lstStyle>
            <a:lvl1pPr marL="0" indent="0">
              <a:buNone/>
              <a:defRPr sz="2000">
                <a:solidFill>
                  <a:schemeClr val="bg1">
                    <a:lumMod val="50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4ECCCD4D-9367-471B-B07E-81E899170AAD}" type="datetimeFigureOut">
              <a:rPr lang="zh-CN" altLang="en-US" smtClean="0"/>
              <a:pPr/>
              <a:t>2016/9/7</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57AAB919-87A3-44B5-A7A0-797B143E1E94}" type="slidenum">
              <a:rPr lang="zh-CN" altLang="en-US" smtClean="0"/>
              <a:pPr/>
              <a:t>‹#›</a:t>
            </a:fld>
            <a:endParaRPr lang="zh-CN" altLang="en-US"/>
          </a:p>
        </p:txBody>
      </p:sp>
    </p:spTree>
    <p:extLst>
      <p:ext uri="{BB962C8B-B14F-4D97-AF65-F5344CB8AC3E}">
        <p14:creationId xmlns="" xmlns:p14="http://schemas.microsoft.com/office/powerpoint/2010/main" val="3412857980"/>
      </p:ext>
    </p:extLst>
  </p:cSld>
  <p:clrMapOvr>
    <a:masterClrMapping/>
  </p:clrMapOvr>
  <p:extLst mod="1">
    <p:ext uri="{DCECCB84-F9BA-43D5-87BE-67443E8EF086}">
      <p15:sldGuideLst xmlns="" xmlns:p15="http://schemas.microsoft.com/office/powerpoint/2012/main"/>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4ECCCD4D-9367-471B-B07E-81E899170AAD}" type="datetimeFigureOut">
              <a:rPr lang="zh-CN" altLang="en-US" smtClean="0"/>
              <a:pPr/>
              <a:t>2016/9/7</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57AAB919-87A3-44B5-A7A0-797B143E1E94}" type="slidenum">
              <a:rPr lang="zh-CN" altLang="en-US" smtClean="0"/>
              <a:pPr/>
              <a:t>‹#›</a:t>
            </a:fld>
            <a:endParaRPr lang="zh-CN" altLang="en-US"/>
          </a:p>
        </p:txBody>
      </p:sp>
    </p:spTree>
    <p:extLst>
      <p:ext uri="{BB962C8B-B14F-4D97-AF65-F5344CB8AC3E}">
        <p14:creationId xmlns="" xmlns:p14="http://schemas.microsoft.com/office/powerpoint/2010/main" val="180979919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629842" y="2505075"/>
            <a:ext cx="3868340"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4629150" y="2505075"/>
            <a:ext cx="3887391"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4ECCCD4D-9367-471B-B07E-81E899170AAD}" type="datetimeFigureOut">
              <a:rPr lang="zh-CN" altLang="en-US" smtClean="0"/>
              <a:pPr/>
              <a:t>2016/9/7</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57AAB919-87A3-44B5-A7A0-797B143E1E94}" type="slidenum">
              <a:rPr lang="zh-CN" altLang="en-US" smtClean="0"/>
              <a:pPr/>
              <a:t>‹#›</a:t>
            </a:fld>
            <a:endParaRPr lang="zh-CN" altLang="en-US"/>
          </a:p>
        </p:txBody>
      </p:sp>
    </p:spTree>
    <p:extLst>
      <p:ext uri="{BB962C8B-B14F-4D97-AF65-F5344CB8AC3E}">
        <p14:creationId xmlns="" xmlns:p14="http://schemas.microsoft.com/office/powerpoint/2010/main" val="286157632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4ECCCD4D-9367-471B-B07E-81E899170AAD}" type="datetimeFigureOut">
              <a:rPr lang="zh-CN" altLang="en-US" smtClean="0"/>
              <a:pPr/>
              <a:t>2016/9/7</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57AAB919-87A3-44B5-A7A0-797B143E1E94}" type="slidenum">
              <a:rPr lang="zh-CN" altLang="en-US" smtClean="0"/>
              <a:pPr/>
              <a:t>‹#›</a:t>
            </a:fld>
            <a:endParaRPr lang="zh-CN" altLang="en-US"/>
          </a:p>
        </p:txBody>
      </p:sp>
    </p:spTree>
    <p:extLst>
      <p:ext uri="{BB962C8B-B14F-4D97-AF65-F5344CB8AC3E}">
        <p14:creationId xmlns="" xmlns:p14="http://schemas.microsoft.com/office/powerpoint/2010/main" val="213884528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ECCCD4D-9367-471B-B07E-81E899170AAD}" type="datetimeFigureOut">
              <a:rPr lang="zh-CN" altLang="en-US" smtClean="0"/>
              <a:pPr/>
              <a:t>2016/9/7</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57AAB919-87A3-44B5-A7A0-797B143E1E94}" type="slidenum">
              <a:rPr lang="zh-CN" altLang="en-US" smtClean="0"/>
              <a:pPr/>
              <a:t>‹#›</a:t>
            </a:fld>
            <a:endParaRPr lang="zh-CN" altLang="en-US"/>
          </a:p>
        </p:txBody>
      </p:sp>
    </p:spTree>
    <p:extLst>
      <p:ext uri="{BB962C8B-B14F-4D97-AF65-F5344CB8AC3E}">
        <p14:creationId xmlns="" xmlns:p14="http://schemas.microsoft.com/office/powerpoint/2010/main" val="377283624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4ECCCD4D-9367-471B-B07E-81E899170AAD}" type="datetimeFigureOut">
              <a:rPr lang="zh-CN" altLang="en-US" smtClean="0"/>
              <a:pPr/>
              <a:t>2016/9/7</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57AAB919-87A3-44B5-A7A0-797B143E1E94}" type="slidenum">
              <a:rPr lang="zh-CN" altLang="en-US" smtClean="0"/>
              <a:pPr/>
              <a:t>‹#›</a:t>
            </a:fld>
            <a:endParaRPr lang="zh-CN" altLang="en-US"/>
          </a:p>
        </p:txBody>
      </p:sp>
    </p:spTree>
    <p:extLst>
      <p:ext uri="{BB962C8B-B14F-4D97-AF65-F5344CB8AC3E}">
        <p14:creationId xmlns="" xmlns:p14="http://schemas.microsoft.com/office/powerpoint/2010/main" val="187508676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4ECCCD4D-9367-471B-B07E-81E899170AAD}" type="datetimeFigureOut">
              <a:rPr lang="zh-CN" altLang="en-US" smtClean="0"/>
              <a:pPr/>
              <a:t>2016/9/7</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57AAB919-87A3-44B5-A7A0-797B143E1E94}" type="slidenum">
              <a:rPr lang="zh-CN" altLang="en-US" smtClean="0"/>
              <a:pPr/>
              <a:t>‹#›</a:t>
            </a:fld>
            <a:endParaRPr lang="zh-CN" altLang="en-US"/>
          </a:p>
        </p:txBody>
      </p:sp>
    </p:spTree>
    <p:extLst>
      <p:ext uri="{BB962C8B-B14F-4D97-AF65-F5344CB8AC3E}">
        <p14:creationId xmlns="" xmlns:p14="http://schemas.microsoft.com/office/powerpoint/2010/main" val="404565519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9" name="组合 8"/>
          <p:cNvGrpSpPr/>
          <p:nvPr/>
        </p:nvGrpSpPr>
        <p:grpSpPr>
          <a:xfrm>
            <a:off x="0" y="0"/>
            <a:ext cx="9144000" cy="6858000"/>
            <a:chOff x="0" y="0"/>
            <a:chExt cx="9144000" cy="6858000"/>
          </a:xfrm>
        </p:grpSpPr>
        <p:pic>
          <p:nvPicPr>
            <p:cNvPr id="8" name="Picture 2" descr="20081159472760_2"/>
            <p:cNvPicPr>
              <a:picLocks noChangeAspect="1" noChangeArrowheads="1"/>
            </p:cNvPicPr>
            <p:nvPr userDrawn="1"/>
          </p:nvPicPr>
          <p:blipFill rotWithShape="1">
            <a:blip r:embed="rId13" cstate="print">
              <a:extLst>
                <a:ext uri="{28A0092B-C50C-407E-A947-70E740481C1C}">
                  <a14:useLocalDpi xmlns="" xmlns:a14="http://schemas.microsoft.com/office/drawing/2010/main" val="0"/>
                </a:ext>
              </a:extLst>
            </a:blip>
            <a:srcRect r="18750" b="5319"/>
            <a:stretch/>
          </p:blipFill>
          <p:spPr bwMode="auto">
            <a:xfrm>
              <a:off x="1714500" y="0"/>
              <a:ext cx="7429500" cy="6858000"/>
            </a:xfrm>
            <a:prstGeom prst="rect">
              <a:avLst/>
            </a:pr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cap="flat" cmpd="sng">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rgbClr val="808080"/>
                    </a:outerShdw>
                  </a:effectLst>
                </a14:hiddenEffects>
              </a:ext>
            </a:extLst>
          </p:spPr>
        </p:pic>
        <p:sp>
          <p:nvSpPr>
            <p:cNvPr id="7" name="矩形 6"/>
            <p:cNvSpPr/>
            <p:nvPr userDrawn="1"/>
          </p:nvSpPr>
          <p:spPr>
            <a:xfrm>
              <a:off x="0" y="0"/>
              <a:ext cx="9144000" cy="6858000"/>
            </a:xfrm>
            <a:prstGeom prst="rect">
              <a:avLst/>
            </a:prstGeom>
            <a:gradFill flip="none" rotWithShape="1">
              <a:gsLst>
                <a:gs pos="73000">
                  <a:srgbClr val="FFFFFF">
                    <a:alpha val="82000"/>
                  </a:srgbClr>
                </a:gs>
                <a:gs pos="40000">
                  <a:schemeClr val="bg1"/>
                </a:gs>
                <a:gs pos="100000">
                  <a:schemeClr val="accent1">
                    <a:lumMod val="40000"/>
                    <a:lumOff val="60000"/>
                    <a:alpha val="78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bg1">
                    <a:lumMod val="65000"/>
                  </a:schemeClr>
                </a:solidFill>
              </a:defRPr>
            </a:lvl1pPr>
          </a:lstStyle>
          <a:p>
            <a:fld id="{4ECCCD4D-9367-471B-B07E-81E899170AAD}" type="datetimeFigureOut">
              <a:rPr lang="zh-CN" altLang="en-US" smtClean="0"/>
              <a:pPr/>
              <a:t>2016/9/7</a:t>
            </a:fld>
            <a:endParaRPr lang="zh-CN" alt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bg1">
                    <a:lumMod val="65000"/>
                  </a:schemeClr>
                </a:solidFill>
              </a:defRPr>
            </a:lvl1pPr>
          </a:lstStyle>
          <a:p>
            <a:endParaRPr lang="zh-CN" altLang="en-US"/>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bg1">
                    <a:lumMod val="65000"/>
                  </a:schemeClr>
                </a:solidFill>
              </a:defRPr>
            </a:lvl1pPr>
          </a:lstStyle>
          <a:p>
            <a:fld id="{57AAB919-87A3-44B5-A7A0-797B143E1E94}" type="slidenum">
              <a:rPr lang="zh-CN" altLang="en-US" smtClean="0"/>
              <a:pPr/>
              <a:t>‹#›</a:t>
            </a:fld>
            <a:endParaRPr lang="zh-CN" altLang="en-US"/>
          </a:p>
        </p:txBody>
      </p:sp>
      <p:sp>
        <p:nvSpPr>
          <p:cNvPr id="3" name="Text Placeholder 2"/>
          <p:cNvSpPr>
            <a:spLocks noGrp="1"/>
          </p:cNvSpPr>
          <p:nvPr>
            <p:ph type="body" idx="1"/>
          </p:nvPr>
        </p:nvSpPr>
        <p:spPr>
          <a:xfrm>
            <a:off x="532176" y="1390650"/>
            <a:ext cx="8154624" cy="5041901"/>
          </a:xfrm>
          <a:prstGeom prst="rect">
            <a:avLst/>
          </a:prstGeom>
        </p:spPr>
        <p:txBody>
          <a:bodyPr vert="horz" lIns="91440" tIns="45720" rIns="91440" bIns="45720" rtlCol="0">
            <a:normAutofit/>
          </a:bodyPr>
          <a:lstStyle/>
          <a:p>
            <a:pPr lvl="0"/>
            <a:r>
              <a:rPr lang="zh-CN" altLang="en-US" dirty="0" smtClean="0"/>
              <a:t>单击此处编辑母版文本样式</a:t>
            </a:r>
          </a:p>
          <a:p>
            <a:pPr lvl="1"/>
            <a:r>
              <a:rPr lang="zh-CN" altLang="en-US" dirty="0" smtClean="0"/>
              <a:t>第二级</a:t>
            </a:r>
          </a:p>
        </p:txBody>
      </p:sp>
      <p:sp>
        <p:nvSpPr>
          <p:cNvPr id="2" name="Title Placeholder 1"/>
          <p:cNvSpPr>
            <a:spLocks noGrp="1"/>
          </p:cNvSpPr>
          <p:nvPr>
            <p:ph type="title"/>
          </p:nvPr>
        </p:nvSpPr>
        <p:spPr>
          <a:xfrm>
            <a:off x="532176" y="437538"/>
            <a:ext cx="8079647" cy="681763"/>
          </a:xfrm>
          <a:prstGeom prst="rect">
            <a:avLst/>
          </a:prstGeom>
        </p:spPr>
        <p:txBody>
          <a:bodyPr vert="horz" lIns="91440" tIns="45720" rIns="91440" bIns="45720" rtlCol="0" anchor="ctr">
            <a:noAutofit/>
          </a:bodyPr>
          <a:lstStyle/>
          <a:p>
            <a:r>
              <a:rPr lang="zh-CN" altLang="en-US" dirty="0" smtClean="0"/>
              <a:t>单击此处编辑母版标题样式</a:t>
            </a:r>
            <a:endParaRPr lang="en-US" dirty="0"/>
          </a:p>
        </p:txBody>
      </p:sp>
    </p:spTree>
    <p:extLst>
      <p:ext uri="{BB962C8B-B14F-4D97-AF65-F5344CB8AC3E}">
        <p14:creationId xmlns="" xmlns:p14="http://schemas.microsoft.com/office/powerpoint/2010/main" val="4281456789"/>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3000" b="1" kern="1200">
          <a:solidFill>
            <a:schemeClr val="accent1"/>
          </a:solidFill>
          <a:latin typeface="+mj-lt"/>
          <a:ea typeface="+mj-ea"/>
          <a:cs typeface="+mj-cs"/>
        </a:defRPr>
      </a:lvl1pPr>
    </p:titleStyle>
    <p:bodyStyle>
      <a:lvl1pPr marL="357188" indent="-357188" algn="l" defTabSz="914400" rtl="0" eaLnBrk="1" latinLnBrk="0" hangingPunct="1">
        <a:lnSpc>
          <a:spcPct val="90000"/>
        </a:lnSpc>
        <a:spcBef>
          <a:spcPts val="1800"/>
        </a:spcBef>
        <a:buClr>
          <a:schemeClr val="accent1">
            <a:lumMod val="75000"/>
          </a:schemeClr>
        </a:buClr>
        <a:buSzPct val="90000"/>
        <a:buFont typeface="Wingdings" panose="05000000000000000000" pitchFamily="2" charset="2"/>
        <a:buChar char=""/>
        <a:defRPr sz="2000" kern="1200">
          <a:solidFill>
            <a:schemeClr val="accent1">
              <a:lumMod val="75000"/>
            </a:schemeClr>
          </a:solidFill>
          <a:latin typeface="+mn-lt"/>
          <a:ea typeface="+mn-ea"/>
          <a:cs typeface="+mn-cs"/>
        </a:defRPr>
      </a:lvl1pPr>
      <a:lvl2pPr marL="357188" indent="-357188" algn="l" defTabSz="914400" rtl="0" eaLnBrk="1" latinLnBrk="0" hangingPunct="1">
        <a:lnSpc>
          <a:spcPct val="120000"/>
        </a:lnSpc>
        <a:spcBef>
          <a:spcPts val="0"/>
        </a:spcBef>
        <a:buFont typeface="Calibri" panose="020F0502020204030204" pitchFamily="34" charset="0"/>
        <a:buChar char=" "/>
        <a:defRPr sz="1600" kern="1200">
          <a:solidFill>
            <a:schemeClr val="bg1">
              <a:lumMod val="50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bg1">
              <a:lumMod val="50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bg1">
              <a:lumMod val="50000"/>
            </a:schemeClr>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bg1">
              <a:lumMod val="5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 xmlns:p15="http://schemas.microsoft.com/office/powerpoint/2012/main"/>
    </p:ext>
  </p:extLst>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2.xml"/></Relationships>
</file>

<file path=ppt/slides/_rels/slide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Layout" Target="../slideLayouts/slideLayout2.xml"/><Relationship Id="rId1" Type="http://schemas.openxmlformats.org/officeDocument/2006/relationships/tags" Target="../tags/tag70.xml"/></Relationships>
</file>

<file path=ppt/slides/_rels/slide1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71.xml"/></Relationships>
</file>

<file path=ppt/slides/_rels/slide13.xml.rels><?xml version="1.0" encoding="UTF-8" standalone="yes"?>
<Relationships xmlns="http://schemas.openxmlformats.org/package/2006/relationships"><Relationship Id="rId8" Type="http://schemas.openxmlformats.org/officeDocument/2006/relationships/tags" Target="../tags/tag79.xml"/><Relationship Id="rId3" Type="http://schemas.openxmlformats.org/officeDocument/2006/relationships/tags" Target="../tags/tag74.xml"/><Relationship Id="rId7" Type="http://schemas.openxmlformats.org/officeDocument/2006/relationships/tags" Target="../tags/tag78.xml"/><Relationship Id="rId12" Type="http://schemas.openxmlformats.org/officeDocument/2006/relationships/slide" Target="slide2.xml"/><Relationship Id="rId2" Type="http://schemas.openxmlformats.org/officeDocument/2006/relationships/tags" Target="../tags/tag73.xml"/><Relationship Id="rId1" Type="http://schemas.openxmlformats.org/officeDocument/2006/relationships/tags" Target="../tags/tag72.xml"/><Relationship Id="rId6" Type="http://schemas.openxmlformats.org/officeDocument/2006/relationships/tags" Target="../tags/tag77.xml"/><Relationship Id="rId11" Type="http://schemas.openxmlformats.org/officeDocument/2006/relationships/slideLayout" Target="../slideLayouts/slideLayout7.xml"/><Relationship Id="rId5" Type="http://schemas.openxmlformats.org/officeDocument/2006/relationships/tags" Target="../tags/tag76.xml"/><Relationship Id="rId10" Type="http://schemas.openxmlformats.org/officeDocument/2006/relationships/tags" Target="../tags/tag81.xml"/><Relationship Id="rId4" Type="http://schemas.openxmlformats.org/officeDocument/2006/relationships/tags" Target="../tags/tag75.xml"/><Relationship Id="rId9" Type="http://schemas.openxmlformats.org/officeDocument/2006/relationships/tags" Target="../tags/tag80.xml"/></Relationships>
</file>

<file path=ppt/slides/_rels/slide1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slideLayout" Target="../slideLayouts/slideLayout2.xml"/><Relationship Id="rId1" Type="http://schemas.openxmlformats.org/officeDocument/2006/relationships/tags" Target="../tags/tag82.xml"/></Relationships>
</file>

<file path=ppt/slides/_rels/slide1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slideLayout" Target="../slideLayouts/slideLayout2.xml"/><Relationship Id="rId1" Type="http://schemas.openxmlformats.org/officeDocument/2006/relationships/tags" Target="../tags/tag8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slideLayout" Target="../slideLayouts/slideLayout2.xml"/><Relationship Id="rId1" Type="http://schemas.openxmlformats.org/officeDocument/2006/relationships/tags" Target="../tags/tag84.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tags" Target="../tags/tag87.xml"/><Relationship Id="rId2" Type="http://schemas.openxmlformats.org/officeDocument/2006/relationships/tags" Target="../tags/tag86.xml"/><Relationship Id="rId1" Type="http://schemas.openxmlformats.org/officeDocument/2006/relationships/tags" Target="../tags/tag85.xml"/><Relationship Id="rId6" Type="http://schemas.openxmlformats.org/officeDocument/2006/relationships/image" Target="../media/image10.png"/><Relationship Id="rId5" Type="http://schemas.openxmlformats.org/officeDocument/2006/relationships/slideLayout" Target="../slideLayouts/slideLayout7.xml"/><Relationship Id="rId4" Type="http://schemas.openxmlformats.org/officeDocument/2006/relationships/tags" Target="../tags/tag88.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slideLayout" Target="../slideLayouts/slideLayout2.xml"/><Relationship Id="rId1" Type="http://schemas.openxmlformats.org/officeDocument/2006/relationships/tags" Target="../tags/tag89.xml"/></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90.xml"/></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91.xml"/></Relationships>
</file>

<file path=ppt/slides/_rels/slide3.xml.rels><?xml version="1.0" encoding="UTF-8" standalone="yes"?>
<Relationships xmlns="http://schemas.openxmlformats.org/package/2006/relationships"><Relationship Id="rId8" Type="http://schemas.openxmlformats.org/officeDocument/2006/relationships/tags" Target="../tags/tag10.xml"/><Relationship Id="rId13" Type="http://schemas.openxmlformats.org/officeDocument/2006/relationships/tags" Target="../tags/tag15.xml"/><Relationship Id="rId18" Type="http://schemas.openxmlformats.org/officeDocument/2006/relationships/slide" Target="slide19.xml"/><Relationship Id="rId3" Type="http://schemas.openxmlformats.org/officeDocument/2006/relationships/tags" Target="../tags/tag5.xml"/><Relationship Id="rId7" Type="http://schemas.openxmlformats.org/officeDocument/2006/relationships/tags" Target="../tags/tag9.xml"/><Relationship Id="rId12" Type="http://schemas.openxmlformats.org/officeDocument/2006/relationships/tags" Target="../tags/tag14.xml"/><Relationship Id="rId17" Type="http://schemas.openxmlformats.org/officeDocument/2006/relationships/slide" Target="slide13.xml"/><Relationship Id="rId2" Type="http://schemas.openxmlformats.org/officeDocument/2006/relationships/tags" Target="../tags/tag4.xml"/><Relationship Id="rId16" Type="http://schemas.openxmlformats.org/officeDocument/2006/relationships/slide" Target="slide7.xml"/><Relationship Id="rId1" Type="http://schemas.openxmlformats.org/officeDocument/2006/relationships/tags" Target="../tags/tag3.xml"/><Relationship Id="rId6" Type="http://schemas.openxmlformats.org/officeDocument/2006/relationships/tags" Target="../tags/tag8.xml"/><Relationship Id="rId11" Type="http://schemas.openxmlformats.org/officeDocument/2006/relationships/tags" Target="../tags/tag13.xml"/><Relationship Id="rId5" Type="http://schemas.openxmlformats.org/officeDocument/2006/relationships/tags" Target="../tags/tag7.xml"/><Relationship Id="rId15" Type="http://schemas.openxmlformats.org/officeDocument/2006/relationships/slide" Target="slide4.xml"/><Relationship Id="rId10" Type="http://schemas.openxmlformats.org/officeDocument/2006/relationships/tags" Target="../tags/tag12.xml"/><Relationship Id="rId19" Type="http://schemas.openxmlformats.org/officeDocument/2006/relationships/slide" Target="slide16.xml"/><Relationship Id="rId4" Type="http://schemas.openxmlformats.org/officeDocument/2006/relationships/tags" Target="../tags/tag6.xml"/><Relationship Id="rId9" Type="http://schemas.openxmlformats.org/officeDocument/2006/relationships/tags" Target="../tags/tag11.xml"/><Relationship Id="rId14"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tags" Target="../tags/tag18.xml"/><Relationship Id="rId2" Type="http://schemas.openxmlformats.org/officeDocument/2006/relationships/tags" Target="../tags/tag17.xml"/><Relationship Id="rId1" Type="http://schemas.openxmlformats.org/officeDocument/2006/relationships/tags" Target="../tags/tag16.xml"/><Relationship Id="rId5" Type="http://schemas.openxmlformats.org/officeDocument/2006/relationships/slideLayout" Target="../slideLayouts/slideLayout7.xml"/><Relationship Id="rId4" Type="http://schemas.openxmlformats.org/officeDocument/2006/relationships/tags" Target="../tags/tag19.xml"/></Relationships>
</file>

<file path=ppt/slides/_rels/slide5.xml.rels><?xml version="1.0" encoding="UTF-8" standalone="yes"?>
<Relationships xmlns="http://schemas.openxmlformats.org/package/2006/relationships"><Relationship Id="rId8" Type="http://schemas.openxmlformats.org/officeDocument/2006/relationships/tags" Target="../tags/tag27.xml"/><Relationship Id="rId13" Type="http://schemas.openxmlformats.org/officeDocument/2006/relationships/tags" Target="../tags/tag32.xml"/><Relationship Id="rId18" Type="http://schemas.openxmlformats.org/officeDocument/2006/relationships/tags" Target="../tags/tag37.xml"/><Relationship Id="rId3" Type="http://schemas.openxmlformats.org/officeDocument/2006/relationships/tags" Target="../tags/tag22.xml"/><Relationship Id="rId21" Type="http://schemas.openxmlformats.org/officeDocument/2006/relationships/notesSlide" Target="../notesSlides/notesSlide2.xml"/><Relationship Id="rId7" Type="http://schemas.openxmlformats.org/officeDocument/2006/relationships/tags" Target="../tags/tag26.xml"/><Relationship Id="rId12" Type="http://schemas.openxmlformats.org/officeDocument/2006/relationships/tags" Target="../tags/tag31.xml"/><Relationship Id="rId17" Type="http://schemas.openxmlformats.org/officeDocument/2006/relationships/tags" Target="../tags/tag36.xml"/><Relationship Id="rId2" Type="http://schemas.openxmlformats.org/officeDocument/2006/relationships/tags" Target="../tags/tag21.xml"/><Relationship Id="rId16" Type="http://schemas.openxmlformats.org/officeDocument/2006/relationships/tags" Target="../tags/tag35.xml"/><Relationship Id="rId20" Type="http://schemas.openxmlformats.org/officeDocument/2006/relationships/slideLayout" Target="../slideLayouts/slideLayout2.xml"/><Relationship Id="rId1" Type="http://schemas.openxmlformats.org/officeDocument/2006/relationships/tags" Target="../tags/tag20.xml"/><Relationship Id="rId6" Type="http://schemas.openxmlformats.org/officeDocument/2006/relationships/tags" Target="../tags/tag25.xml"/><Relationship Id="rId11" Type="http://schemas.openxmlformats.org/officeDocument/2006/relationships/tags" Target="../tags/tag30.xml"/><Relationship Id="rId5" Type="http://schemas.openxmlformats.org/officeDocument/2006/relationships/tags" Target="../tags/tag24.xml"/><Relationship Id="rId15" Type="http://schemas.openxmlformats.org/officeDocument/2006/relationships/tags" Target="../tags/tag34.xml"/><Relationship Id="rId10" Type="http://schemas.openxmlformats.org/officeDocument/2006/relationships/tags" Target="../tags/tag29.xml"/><Relationship Id="rId19" Type="http://schemas.openxmlformats.org/officeDocument/2006/relationships/tags" Target="../tags/tag38.xml"/><Relationship Id="rId4" Type="http://schemas.openxmlformats.org/officeDocument/2006/relationships/tags" Target="../tags/tag23.xml"/><Relationship Id="rId9" Type="http://schemas.openxmlformats.org/officeDocument/2006/relationships/tags" Target="../tags/tag28.xml"/><Relationship Id="rId14" Type="http://schemas.openxmlformats.org/officeDocument/2006/relationships/tags" Target="../tags/tag33.xml"/></Relationships>
</file>

<file path=ppt/slides/_rels/slide6.xml.rels><?xml version="1.0" encoding="UTF-8" standalone="yes"?>
<Relationships xmlns="http://schemas.openxmlformats.org/package/2006/relationships"><Relationship Id="rId8" Type="http://schemas.openxmlformats.org/officeDocument/2006/relationships/tags" Target="../tags/tag46.xml"/><Relationship Id="rId13" Type="http://schemas.openxmlformats.org/officeDocument/2006/relationships/tags" Target="../tags/tag51.xml"/><Relationship Id="rId18" Type="http://schemas.openxmlformats.org/officeDocument/2006/relationships/tags" Target="../tags/tag56.xml"/><Relationship Id="rId3" Type="http://schemas.openxmlformats.org/officeDocument/2006/relationships/tags" Target="../tags/tag41.xml"/><Relationship Id="rId21" Type="http://schemas.openxmlformats.org/officeDocument/2006/relationships/slideLayout" Target="../slideLayouts/slideLayout2.xml"/><Relationship Id="rId7" Type="http://schemas.openxmlformats.org/officeDocument/2006/relationships/tags" Target="../tags/tag45.xml"/><Relationship Id="rId12" Type="http://schemas.openxmlformats.org/officeDocument/2006/relationships/tags" Target="../tags/tag50.xml"/><Relationship Id="rId17" Type="http://schemas.openxmlformats.org/officeDocument/2006/relationships/tags" Target="../tags/tag55.xml"/><Relationship Id="rId2" Type="http://schemas.openxmlformats.org/officeDocument/2006/relationships/tags" Target="../tags/tag40.xml"/><Relationship Id="rId16" Type="http://schemas.openxmlformats.org/officeDocument/2006/relationships/tags" Target="../tags/tag54.xml"/><Relationship Id="rId20" Type="http://schemas.openxmlformats.org/officeDocument/2006/relationships/tags" Target="../tags/tag58.xml"/><Relationship Id="rId1" Type="http://schemas.openxmlformats.org/officeDocument/2006/relationships/tags" Target="../tags/tag39.xml"/><Relationship Id="rId6" Type="http://schemas.openxmlformats.org/officeDocument/2006/relationships/tags" Target="../tags/tag44.xml"/><Relationship Id="rId11" Type="http://schemas.openxmlformats.org/officeDocument/2006/relationships/tags" Target="../tags/tag49.xml"/><Relationship Id="rId5" Type="http://schemas.openxmlformats.org/officeDocument/2006/relationships/tags" Target="../tags/tag43.xml"/><Relationship Id="rId15" Type="http://schemas.openxmlformats.org/officeDocument/2006/relationships/tags" Target="../tags/tag53.xml"/><Relationship Id="rId10" Type="http://schemas.openxmlformats.org/officeDocument/2006/relationships/tags" Target="../tags/tag48.xml"/><Relationship Id="rId19" Type="http://schemas.openxmlformats.org/officeDocument/2006/relationships/tags" Target="../tags/tag57.xml"/><Relationship Id="rId4" Type="http://schemas.openxmlformats.org/officeDocument/2006/relationships/tags" Target="../tags/tag42.xml"/><Relationship Id="rId9" Type="http://schemas.openxmlformats.org/officeDocument/2006/relationships/tags" Target="../tags/tag47.xml"/><Relationship Id="rId14" Type="http://schemas.openxmlformats.org/officeDocument/2006/relationships/tags" Target="../tags/tag52.xml"/><Relationship Id="rId22" Type="http://schemas.openxmlformats.org/officeDocument/2006/relationships/notesSlide" Target="../notesSlides/notesSlide3.xml"/></Relationships>
</file>

<file path=ppt/slides/_rels/slide7.xml.rels><?xml version="1.0" encoding="UTF-8" standalone="yes"?>
<Relationships xmlns="http://schemas.openxmlformats.org/package/2006/relationships"><Relationship Id="rId8" Type="http://schemas.openxmlformats.org/officeDocument/2006/relationships/tags" Target="../tags/tag66.xml"/><Relationship Id="rId3" Type="http://schemas.openxmlformats.org/officeDocument/2006/relationships/tags" Target="../tags/tag61.xml"/><Relationship Id="rId7" Type="http://schemas.openxmlformats.org/officeDocument/2006/relationships/tags" Target="../tags/tag65.xml"/><Relationship Id="rId2" Type="http://schemas.openxmlformats.org/officeDocument/2006/relationships/tags" Target="../tags/tag60.xml"/><Relationship Id="rId1" Type="http://schemas.openxmlformats.org/officeDocument/2006/relationships/tags" Target="../tags/tag59.xml"/><Relationship Id="rId6" Type="http://schemas.openxmlformats.org/officeDocument/2006/relationships/tags" Target="../tags/tag64.xml"/><Relationship Id="rId11" Type="http://schemas.openxmlformats.org/officeDocument/2006/relationships/slideLayout" Target="../slideLayouts/slideLayout7.xml"/><Relationship Id="rId5" Type="http://schemas.openxmlformats.org/officeDocument/2006/relationships/tags" Target="../tags/tag63.xml"/><Relationship Id="rId10" Type="http://schemas.openxmlformats.org/officeDocument/2006/relationships/tags" Target="../tags/tag68.xml"/><Relationship Id="rId4" Type="http://schemas.openxmlformats.org/officeDocument/2006/relationships/tags" Target="../tags/tag62.xml"/><Relationship Id="rId9" Type="http://schemas.openxmlformats.org/officeDocument/2006/relationships/tags" Target="../tags/tag67.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69.xml"/></Relationships>
</file>

<file path=ppt/slides/_rels/slide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355578" y="2473708"/>
            <a:ext cx="5232312" cy="1134027"/>
          </a:xfrm>
        </p:spPr>
        <p:txBody>
          <a:bodyPr/>
          <a:lstStyle/>
          <a:p>
            <a:r>
              <a:rPr lang="zh-CN" altLang="en-US" dirty="0" smtClean="0"/>
              <a:t>尔雅平台学生操作指南</a:t>
            </a:r>
            <a:endParaRPr lang="zh-CN" altLang="en-US" dirty="0"/>
          </a:p>
        </p:txBody>
      </p:sp>
    </p:spTree>
    <p:custDataLst>
      <p:tags r:id="rId1"/>
    </p:custData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12"/>
          <p:cNvPicPr>
            <a:picLocks noGrp="1" noChangeAspect="1" noChangeArrowheads="1"/>
          </p:cNvPicPr>
          <p:nvPr>
            <p:ph idx="1"/>
          </p:nvPr>
        </p:nvPicPr>
        <p:blipFill>
          <a:blip r:embed="rId3" cstate="print"/>
          <a:stretch>
            <a:fillRect/>
          </a:stretch>
        </p:blipFill>
        <p:spPr bwMode="auto">
          <a:xfrm>
            <a:off x="0" y="315310"/>
            <a:ext cx="9144000" cy="5880538"/>
          </a:xfrm>
          <a:prstGeom prst="rect">
            <a:avLst/>
          </a:prstGeom>
          <a:noFill/>
          <a:ln w="9525">
            <a:noFill/>
            <a:miter lim="800000"/>
            <a:headEnd/>
            <a:tailEnd/>
          </a:ln>
        </p:spPr>
      </p:pic>
      <p:sp>
        <p:nvSpPr>
          <p:cNvPr id="5" name="圆角矩形标注 4"/>
          <p:cNvSpPr/>
          <p:nvPr/>
        </p:nvSpPr>
        <p:spPr>
          <a:xfrm>
            <a:off x="3854487" y="2171648"/>
            <a:ext cx="2232248" cy="432048"/>
          </a:xfrm>
          <a:prstGeom prst="wedgeRoundRectCallout">
            <a:avLst>
              <a:gd name="adj1" fmla="val -65990"/>
              <a:gd name="adj2" fmla="val 86827"/>
              <a:gd name="adj3" fmla="val 16667"/>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dirty="0" smtClean="0">
                <a:solidFill>
                  <a:srgbClr val="FF0000"/>
                </a:solidFill>
              </a:rPr>
              <a:t>输入学号</a:t>
            </a:r>
            <a:endParaRPr lang="zh-CN" altLang="en-US" sz="2800" dirty="0">
              <a:solidFill>
                <a:srgbClr val="FF0000"/>
              </a:solidFill>
            </a:endParaRPr>
          </a:p>
        </p:txBody>
      </p:sp>
      <p:sp>
        <p:nvSpPr>
          <p:cNvPr id="6" name="圆角矩形标注 5"/>
          <p:cNvSpPr/>
          <p:nvPr/>
        </p:nvSpPr>
        <p:spPr>
          <a:xfrm>
            <a:off x="4661535" y="3893019"/>
            <a:ext cx="2984741" cy="678980"/>
          </a:xfrm>
          <a:prstGeom prst="wedgeRoundRectCallout">
            <a:avLst>
              <a:gd name="adj1" fmla="val -112940"/>
              <a:gd name="adj2" fmla="val -97777"/>
              <a:gd name="adj3" fmla="val 16667"/>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dirty="0" smtClean="0">
                <a:solidFill>
                  <a:srgbClr val="FF0000"/>
                </a:solidFill>
              </a:rPr>
              <a:t>初始密码</a:t>
            </a:r>
            <a:r>
              <a:rPr lang="en-US" altLang="zh-CN" sz="2800" dirty="0" smtClean="0">
                <a:solidFill>
                  <a:srgbClr val="FF0000"/>
                </a:solidFill>
              </a:rPr>
              <a:t>123456</a:t>
            </a:r>
            <a:endParaRPr lang="zh-CN" altLang="en-US" sz="2800" dirty="0">
              <a:solidFill>
                <a:srgbClr val="FF0000"/>
              </a:solidFill>
            </a:endParaRPr>
          </a:p>
        </p:txBody>
      </p:sp>
    </p:spTree>
    <p:custDataLst>
      <p:tags r:id="rId1"/>
    </p:custData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95536" y="260648"/>
            <a:ext cx="8079647" cy="681763"/>
          </a:xfrm>
        </p:spPr>
        <p:txBody>
          <a:bodyPr/>
          <a:lstStyle/>
          <a:p>
            <a:r>
              <a:rPr lang="zh-CN" altLang="en-US" dirty="0" smtClean="0"/>
              <a:t>修改个人信息和密码</a:t>
            </a:r>
            <a:endParaRPr lang="zh-CN" altLang="en-US" dirty="0"/>
          </a:p>
        </p:txBody>
      </p:sp>
      <p:pic>
        <p:nvPicPr>
          <p:cNvPr id="4" name="Picture 3"/>
          <p:cNvPicPr>
            <a:picLocks noGrp="1" noChangeAspect="1" noChangeArrowheads="1"/>
          </p:cNvPicPr>
          <p:nvPr>
            <p:ph idx="1"/>
          </p:nvPr>
        </p:nvPicPr>
        <p:blipFill>
          <a:blip r:embed="rId2" cstate="print"/>
          <a:srcRect/>
          <a:stretch>
            <a:fillRect/>
          </a:stretch>
        </p:blipFill>
        <p:spPr bwMode="auto">
          <a:xfrm>
            <a:off x="4428" y="1130889"/>
            <a:ext cx="9139572" cy="5727111"/>
          </a:xfrm>
          <a:prstGeom prst="rect">
            <a:avLst/>
          </a:prstGeom>
          <a:noFill/>
          <a:ln w="9525">
            <a:noFill/>
            <a:miter lim="800000"/>
            <a:headEnd/>
            <a:tailEnd/>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39552" y="332656"/>
            <a:ext cx="8079647" cy="681763"/>
          </a:xfrm>
        </p:spPr>
        <p:txBody>
          <a:bodyPr/>
          <a:lstStyle/>
          <a:p>
            <a:r>
              <a:rPr lang="zh-CN" altLang="en-US" dirty="0" smtClean="0"/>
              <a:t>注意事项</a:t>
            </a:r>
            <a:endParaRPr lang="zh-CN" altLang="en-US" dirty="0"/>
          </a:p>
        </p:txBody>
      </p:sp>
      <p:sp>
        <p:nvSpPr>
          <p:cNvPr id="3" name="内容占位符 2"/>
          <p:cNvSpPr>
            <a:spLocks noGrp="1"/>
          </p:cNvSpPr>
          <p:nvPr>
            <p:ph idx="1"/>
          </p:nvPr>
        </p:nvSpPr>
        <p:spPr>
          <a:xfrm>
            <a:off x="539552" y="1268761"/>
            <a:ext cx="8219256" cy="4753668"/>
          </a:xfrm>
        </p:spPr>
        <p:txBody>
          <a:bodyPr/>
          <a:lstStyle/>
          <a:p>
            <a:pPr>
              <a:defRPr/>
            </a:pPr>
            <a:r>
              <a:rPr lang="zh-CN" altLang="en-US" sz="3200" b="1" dirty="0" smtClean="0"/>
              <a:t>必须是输入本校正确的域名、正确的学号和密码才可以登录，详细请查看我校教务处学习通知。</a:t>
            </a:r>
          </a:p>
          <a:p>
            <a:pPr>
              <a:defRPr/>
            </a:pPr>
            <a:r>
              <a:rPr lang="zh-CN" altLang="en-US" sz="3200" b="1" dirty="0" smtClean="0"/>
              <a:t>学生可以通过平台找回密码，点击“找回密码”输入正确的手机号码或者是邮箱即可找回。</a:t>
            </a:r>
          </a:p>
          <a:p>
            <a:pPr>
              <a:defRPr/>
            </a:pPr>
            <a:r>
              <a:rPr lang="zh-CN" altLang="en-US" sz="3200" b="1" dirty="0" smtClean="0"/>
              <a:t>登录的时候务必要检查是否是自己学校。如果不是自己学校的话，请点击“选择学校”，找到自己所在学校才可以登录。</a:t>
            </a:r>
          </a:p>
          <a:p>
            <a:endParaRPr lang="zh-CN" altLang="en-US" dirty="0"/>
          </a:p>
        </p:txBody>
      </p:sp>
    </p:spTree>
    <p:custDataLst>
      <p:tags r:id="rId1"/>
    </p:custData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H_Title"/>
          <p:cNvSpPr txBox="1"/>
          <p:nvPr>
            <p:custDataLst>
              <p:tags r:id="rId2"/>
            </p:custDataLst>
          </p:nvPr>
        </p:nvSpPr>
        <p:spPr>
          <a:xfrm>
            <a:off x="1331640" y="332656"/>
            <a:ext cx="4670045" cy="952314"/>
          </a:xfrm>
          <a:custGeom>
            <a:avLst/>
            <a:gdLst>
              <a:gd name="connsiteX0" fmla="*/ 0 w 3064329"/>
              <a:gd name="connsiteY0" fmla="*/ 0 h 437055"/>
              <a:gd name="connsiteX1" fmla="*/ 3064329 w 3064329"/>
              <a:gd name="connsiteY1" fmla="*/ 0 h 437055"/>
              <a:gd name="connsiteX2" fmla="*/ 3064329 w 3064329"/>
              <a:gd name="connsiteY2" fmla="*/ 437055 h 437055"/>
              <a:gd name="connsiteX3" fmla="*/ 0 w 3064329"/>
              <a:gd name="connsiteY3" fmla="*/ 437055 h 437055"/>
              <a:gd name="connsiteX4" fmla="*/ 0 w 3064329"/>
              <a:gd name="connsiteY4" fmla="*/ 0 h 437055"/>
              <a:gd name="connsiteX0" fmla="*/ 3064329 w 3155769"/>
              <a:gd name="connsiteY0" fmla="*/ 437055 h 528495"/>
              <a:gd name="connsiteX1" fmla="*/ 0 w 3155769"/>
              <a:gd name="connsiteY1" fmla="*/ 437055 h 528495"/>
              <a:gd name="connsiteX2" fmla="*/ 0 w 3155769"/>
              <a:gd name="connsiteY2" fmla="*/ 0 h 528495"/>
              <a:gd name="connsiteX3" fmla="*/ 3064329 w 3155769"/>
              <a:gd name="connsiteY3" fmla="*/ 0 h 528495"/>
              <a:gd name="connsiteX4" fmla="*/ 3155769 w 3155769"/>
              <a:gd name="connsiteY4" fmla="*/ 528495 h 528495"/>
              <a:gd name="connsiteX0" fmla="*/ 3064329 w 3064329"/>
              <a:gd name="connsiteY0" fmla="*/ 437055 h 437055"/>
              <a:gd name="connsiteX1" fmla="*/ 0 w 3064329"/>
              <a:gd name="connsiteY1" fmla="*/ 437055 h 437055"/>
              <a:gd name="connsiteX2" fmla="*/ 0 w 3064329"/>
              <a:gd name="connsiteY2" fmla="*/ 0 h 437055"/>
              <a:gd name="connsiteX3" fmla="*/ 3064329 w 3064329"/>
              <a:gd name="connsiteY3" fmla="*/ 0 h 437055"/>
            </a:gdLst>
            <a:ahLst/>
            <a:cxnLst>
              <a:cxn ang="0">
                <a:pos x="connsiteX0" y="connsiteY0"/>
              </a:cxn>
              <a:cxn ang="0">
                <a:pos x="connsiteX1" y="connsiteY1"/>
              </a:cxn>
              <a:cxn ang="0">
                <a:pos x="connsiteX2" y="connsiteY2"/>
              </a:cxn>
              <a:cxn ang="0">
                <a:pos x="connsiteX3" y="connsiteY3"/>
              </a:cxn>
            </a:cxnLst>
            <a:rect l="l" t="t" r="r" b="b"/>
            <a:pathLst>
              <a:path w="3064329" h="437055">
                <a:moveTo>
                  <a:pt x="3064329" y="437055"/>
                </a:moveTo>
                <a:lnTo>
                  <a:pt x="0" y="437055"/>
                </a:lnTo>
                <a:lnTo>
                  <a:pt x="0" y="0"/>
                </a:lnTo>
                <a:lnTo>
                  <a:pt x="3064329" y="0"/>
                </a:lnTo>
              </a:path>
            </a:pathLst>
          </a:custGeom>
          <a:noFill/>
          <a:ln w="25400">
            <a:solidFill>
              <a:schemeClr val="accent1"/>
            </a:solidFill>
          </a:ln>
        </p:spPr>
        <p:txBody>
          <a:bodyPr wrap="square" lIns="360000" tIns="0" rIns="0" bIns="36000" rtlCol="0" anchor="ctr" anchorCtr="0">
            <a:normAutofit/>
          </a:bodyPr>
          <a:lstStyle/>
          <a:p>
            <a:pPr>
              <a:lnSpc>
                <a:spcPct val="130000"/>
              </a:lnSpc>
            </a:pPr>
            <a:r>
              <a:rPr lang="zh-CN" altLang="en-US" sz="3200" smtClean="0">
                <a:latin typeface="华文细黑" panose="02010600040101010101" pitchFamily="2" charset="-122"/>
                <a:ea typeface="华文细黑" panose="02010600040101010101" pitchFamily="2" charset="-122"/>
              </a:rPr>
              <a:t>如何学习</a:t>
            </a:r>
            <a:endParaRPr lang="zh-CN" altLang="en-US" sz="3200" dirty="0">
              <a:latin typeface="华文细黑" panose="02010600040101010101" pitchFamily="2" charset="-122"/>
              <a:ea typeface="华文细黑" panose="02010600040101010101" pitchFamily="2" charset="-122"/>
            </a:endParaRPr>
          </a:p>
        </p:txBody>
      </p:sp>
      <p:sp>
        <p:nvSpPr>
          <p:cNvPr id="3" name="MH_Others_1"/>
          <p:cNvSpPr/>
          <p:nvPr>
            <p:custDataLst>
              <p:tags r:id="rId3"/>
            </p:custDataLst>
          </p:nvPr>
        </p:nvSpPr>
        <p:spPr>
          <a:xfrm>
            <a:off x="251520" y="260648"/>
            <a:ext cx="1104682" cy="952314"/>
          </a:xfrm>
          <a:prstGeom prst="hexagon">
            <a:avLst>
              <a:gd name="adj" fmla="val 29651"/>
              <a:gd name="vf" fmla="val 115470"/>
            </a:avLst>
          </a:prstGeom>
          <a:solidFill>
            <a:schemeClr val="accent1"/>
          </a:solid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72000" rIns="0" bIns="0" rtlCol="0" anchor="ctr">
            <a:normAutofit fontScale="62500" lnSpcReduction="20000"/>
          </a:bodyPr>
          <a:lstStyle/>
          <a:p>
            <a:pPr algn="ctr"/>
            <a:endParaRPr lang="zh-CN" altLang="en-US" sz="6600" dirty="0">
              <a:solidFill>
                <a:srgbClr val="FFFFFF"/>
              </a:solidFill>
              <a:latin typeface="Times New Roman" panose="02020603050405020304" pitchFamily="18" charset="0"/>
              <a:cs typeface="Times New Roman" panose="02020603050405020304" pitchFamily="18" charset="0"/>
            </a:endParaRPr>
          </a:p>
        </p:txBody>
      </p:sp>
      <p:sp>
        <p:nvSpPr>
          <p:cNvPr id="7" name="MH_Number"/>
          <p:cNvSpPr/>
          <p:nvPr>
            <p:custDataLst>
              <p:tags r:id="rId4"/>
            </p:custDataLst>
          </p:nvPr>
        </p:nvSpPr>
        <p:spPr>
          <a:xfrm>
            <a:off x="251520" y="260648"/>
            <a:ext cx="1104682" cy="952315"/>
          </a:xfrm>
          <a:prstGeom prst="rect">
            <a:avLst/>
          </a:prstGeom>
        </p:spPr>
        <p:txBody>
          <a:bodyPr wrap="square" lIns="0" tIns="0" rIns="0" bIns="0" anchor="ctr" anchorCtr="0">
            <a:normAutofit lnSpcReduction="10000"/>
          </a:bodyPr>
          <a:lstStyle/>
          <a:p>
            <a:pPr lvl="0" algn="ctr"/>
            <a:r>
              <a:rPr lang="en-US" altLang="zh-CN" sz="6600" dirty="0" smtClean="0">
                <a:solidFill>
                  <a:srgbClr val="FFFFFF"/>
                </a:solidFill>
                <a:latin typeface="Times New Roman" panose="02020603050405020304" pitchFamily="18" charset="0"/>
                <a:cs typeface="Times New Roman" panose="02020603050405020304" pitchFamily="18" charset="0"/>
              </a:rPr>
              <a:t>3</a:t>
            </a:r>
            <a:endParaRPr lang="zh-CN" altLang="en-US" sz="6600" dirty="0">
              <a:solidFill>
                <a:srgbClr val="FFFFFF"/>
              </a:solidFill>
              <a:latin typeface="Times New Roman" panose="02020603050405020304" pitchFamily="18" charset="0"/>
              <a:cs typeface="Times New Roman" panose="02020603050405020304" pitchFamily="18" charset="0"/>
            </a:endParaRPr>
          </a:p>
        </p:txBody>
      </p:sp>
      <p:sp>
        <p:nvSpPr>
          <p:cNvPr id="5" name="MH_Entry_1">
            <a:hlinkClick r:id="rId12" action="ppaction://hlinksldjump"/>
          </p:cNvPr>
          <p:cNvSpPr/>
          <p:nvPr>
            <p:custDataLst>
              <p:tags r:id="rId5"/>
            </p:custDataLst>
          </p:nvPr>
        </p:nvSpPr>
        <p:spPr>
          <a:xfrm>
            <a:off x="2699792" y="2060848"/>
            <a:ext cx="2231367" cy="1138904"/>
          </a:xfrm>
          <a:custGeom>
            <a:avLst/>
            <a:gdLst>
              <a:gd name="connsiteX0" fmla="*/ 201298 w 1673525"/>
              <a:gd name="connsiteY0" fmla="*/ 89098 h 1138904"/>
              <a:gd name="connsiteX1" fmla="*/ 99204 w 1673525"/>
              <a:gd name="connsiteY1" fmla="*/ 191192 h 1138904"/>
              <a:gd name="connsiteX2" fmla="*/ 99204 w 1673525"/>
              <a:gd name="connsiteY2" fmla="*/ 947712 h 1138904"/>
              <a:gd name="connsiteX3" fmla="*/ 201298 w 1673525"/>
              <a:gd name="connsiteY3" fmla="*/ 1049806 h 1138904"/>
              <a:gd name="connsiteX4" fmla="*/ 1472227 w 1673525"/>
              <a:gd name="connsiteY4" fmla="*/ 1049806 h 1138904"/>
              <a:gd name="connsiteX5" fmla="*/ 1574321 w 1673525"/>
              <a:gd name="connsiteY5" fmla="*/ 947712 h 1138904"/>
              <a:gd name="connsiteX6" fmla="*/ 1574321 w 1673525"/>
              <a:gd name="connsiteY6" fmla="*/ 191192 h 1138904"/>
              <a:gd name="connsiteX7" fmla="*/ 1472227 w 1673525"/>
              <a:gd name="connsiteY7" fmla="*/ 89098 h 1138904"/>
              <a:gd name="connsiteX8" fmla="*/ 121031 w 1673525"/>
              <a:gd name="connsiteY8" fmla="*/ 0 h 1138904"/>
              <a:gd name="connsiteX9" fmla="*/ 1552494 w 1673525"/>
              <a:gd name="connsiteY9" fmla="*/ 0 h 1138904"/>
              <a:gd name="connsiteX10" fmla="*/ 1673525 w 1673525"/>
              <a:gd name="connsiteY10" fmla="*/ 121031 h 1138904"/>
              <a:gd name="connsiteX11" fmla="*/ 1673525 w 1673525"/>
              <a:gd name="connsiteY11" fmla="*/ 1017873 h 1138904"/>
              <a:gd name="connsiteX12" fmla="*/ 1552494 w 1673525"/>
              <a:gd name="connsiteY12" fmla="*/ 1138904 h 1138904"/>
              <a:gd name="connsiteX13" fmla="*/ 121031 w 1673525"/>
              <a:gd name="connsiteY13" fmla="*/ 1138904 h 1138904"/>
              <a:gd name="connsiteX14" fmla="*/ 0 w 1673525"/>
              <a:gd name="connsiteY14" fmla="*/ 1017873 h 1138904"/>
              <a:gd name="connsiteX15" fmla="*/ 0 w 1673525"/>
              <a:gd name="connsiteY15" fmla="*/ 121031 h 1138904"/>
              <a:gd name="connsiteX16" fmla="*/ 121031 w 1673525"/>
              <a:gd name="connsiteY16" fmla="*/ 0 h 11389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73525" h="1138904">
                <a:moveTo>
                  <a:pt x="201298" y="89098"/>
                </a:moveTo>
                <a:cubicBezTo>
                  <a:pt x="144913" y="89098"/>
                  <a:pt x="99204" y="134807"/>
                  <a:pt x="99204" y="191192"/>
                </a:cubicBezTo>
                <a:lnTo>
                  <a:pt x="99204" y="947712"/>
                </a:lnTo>
                <a:cubicBezTo>
                  <a:pt x="99204" y="1004097"/>
                  <a:pt x="144913" y="1049806"/>
                  <a:pt x="201298" y="1049806"/>
                </a:cubicBezTo>
                <a:lnTo>
                  <a:pt x="1472227" y="1049806"/>
                </a:lnTo>
                <a:cubicBezTo>
                  <a:pt x="1528612" y="1049806"/>
                  <a:pt x="1574321" y="1004097"/>
                  <a:pt x="1574321" y="947712"/>
                </a:cubicBezTo>
                <a:lnTo>
                  <a:pt x="1574321" y="191192"/>
                </a:lnTo>
                <a:cubicBezTo>
                  <a:pt x="1574321" y="134807"/>
                  <a:pt x="1528612" y="89098"/>
                  <a:pt x="1472227" y="89098"/>
                </a:cubicBezTo>
                <a:close/>
                <a:moveTo>
                  <a:pt x="121031" y="0"/>
                </a:moveTo>
                <a:lnTo>
                  <a:pt x="1552494" y="0"/>
                </a:lnTo>
                <a:cubicBezTo>
                  <a:pt x="1619338" y="0"/>
                  <a:pt x="1673525" y="54187"/>
                  <a:pt x="1673525" y="121031"/>
                </a:cubicBezTo>
                <a:lnTo>
                  <a:pt x="1673525" y="1017873"/>
                </a:lnTo>
                <a:cubicBezTo>
                  <a:pt x="1673525" y="1084717"/>
                  <a:pt x="1619338" y="1138904"/>
                  <a:pt x="1552494" y="1138904"/>
                </a:cubicBezTo>
                <a:lnTo>
                  <a:pt x="121031" y="1138904"/>
                </a:lnTo>
                <a:cubicBezTo>
                  <a:pt x="54187" y="1138904"/>
                  <a:pt x="0" y="1084717"/>
                  <a:pt x="0" y="1017873"/>
                </a:cubicBezTo>
                <a:lnTo>
                  <a:pt x="0" y="121031"/>
                </a:lnTo>
                <a:cubicBezTo>
                  <a:pt x="0" y="54187"/>
                  <a:pt x="54187" y="0"/>
                  <a:pt x="121031" y="0"/>
                </a:cubicBezTo>
                <a:close/>
              </a:path>
            </a:pathLst>
          </a:custGeom>
          <a:solidFill>
            <a:schemeClr val="accent1">
              <a:lumMod val="60000"/>
              <a:lumOff val="4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45720" rIns="180000" bIns="45720" numCol="1" spcCol="0" rtlCol="0" fromWordArt="0" anchor="ctr" anchorCtr="0" forceAA="0" compatLnSpc="1">
            <a:prstTxWarp prst="textNoShape">
              <a:avLst/>
            </a:prstTxWarp>
            <a:normAutofit/>
          </a:bodyPr>
          <a:lstStyle/>
          <a:p>
            <a:pPr lvl="0" algn="ctr"/>
            <a:r>
              <a:rPr lang="zh-CN" altLang="en-US" sz="2800" dirty="0" smtClean="0">
                <a:solidFill>
                  <a:schemeClr val="tx1"/>
                </a:solidFill>
                <a:latin typeface="+mn-ea"/>
              </a:rPr>
              <a:t>看视频</a:t>
            </a:r>
            <a:endParaRPr lang="zh-CN" altLang="en-US" sz="2800" dirty="0">
              <a:solidFill>
                <a:schemeClr val="tx1"/>
              </a:solidFill>
              <a:latin typeface="+mn-ea"/>
            </a:endParaRPr>
          </a:p>
        </p:txBody>
      </p:sp>
      <p:sp>
        <p:nvSpPr>
          <p:cNvPr id="6" name="MH_Number_1">
            <a:hlinkClick r:id="rId12" action="ppaction://hlinksldjump"/>
          </p:cNvPr>
          <p:cNvSpPr/>
          <p:nvPr>
            <p:custDataLst>
              <p:tags r:id="rId6"/>
            </p:custDataLst>
          </p:nvPr>
        </p:nvSpPr>
        <p:spPr>
          <a:xfrm>
            <a:off x="5148064" y="2420888"/>
            <a:ext cx="570967" cy="331857"/>
          </a:xfrm>
          <a:prstGeom prst="roundRect">
            <a:avLst>
              <a:gd name="adj" fmla="val 0"/>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0" rIns="0" bIns="0" numCol="1" spcCol="0" rtlCol="0" fromWordArt="0" anchor="ctr" anchorCtr="0" forceAA="0" compatLnSpc="1">
            <a:prstTxWarp prst="textNoShape">
              <a:avLst/>
            </a:prstTxWarp>
            <a:noAutofit/>
          </a:bodyPr>
          <a:lstStyle/>
          <a:p>
            <a:pPr algn="ctr"/>
            <a:r>
              <a:rPr lang="en-US" altLang="zh-CN" sz="2000" dirty="0" smtClean="0">
                <a:solidFill>
                  <a:srgbClr val="FFFFFF"/>
                </a:solidFill>
                <a:ea typeface="Arial Unicode MS" panose="020B0604020202020204" pitchFamily="34" charset="-122"/>
                <a:cs typeface="Arial Unicode MS" panose="020B0604020202020204" pitchFamily="34" charset="-122"/>
              </a:rPr>
              <a:t>01</a:t>
            </a:r>
            <a:endParaRPr lang="zh-CN" altLang="en-US" sz="2000" dirty="0">
              <a:solidFill>
                <a:srgbClr val="FFFFFF"/>
              </a:solidFill>
              <a:ea typeface="Arial Unicode MS" panose="020B0604020202020204" pitchFamily="34" charset="-122"/>
              <a:cs typeface="Arial Unicode MS" panose="020B0604020202020204" pitchFamily="34" charset="-122"/>
            </a:endParaRPr>
          </a:p>
        </p:txBody>
      </p:sp>
      <p:sp>
        <p:nvSpPr>
          <p:cNvPr id="8" name="MH_Entry_2">
            <a:hlinkClick r:id="rId12" action="ppaction://hlinksldjump"/>
          </p:cNvPr>
          <p:cNvSpPr/>
          <p:nvPr>
            <p:custDataLst>
              <p:tags r:id="rId7"/>
            </p:custDataLst>
          </p:nvPr>
        </p:nvSpPr>
        <p:spPr>
          <a:xfrm>
            <a:off x="899592" y="3789040"/>
            <a:ext cx="2231367" cy="1138904"/>
          </a:xfrm>
          <a:custGeom>
            <a:avLst/>
            <a:gdLst>
              <a:gd name="connsiteX0" fmla="*/ 201298 w 1673525"/>
              <a:gd name="connsiteY0" fmla="*/ 89098 h 1138904"/>
              <a:gd name="connsiteX1" fmla="*/ 99204 w 1673525"/>
              <a:gd name="connsiteY1" fmla="*/ 191192 h 1138904"/>
              <a:gd name="connsiteX2" fmla="*/ 99204 w 1673525"/>
              <a:gd name="connsiteY2" fmla="*/ 947712 h 1138904"/>
              <a:gd name="connsiteX3" fmla="*/ 201298 w 1673525"/>
              <a:gd name="connsiteY3" fmla="*/ 1049806 h 1138904"/>
              <a:gd name="connsiteX4" fmla="*/ 1472227 w 1673525"/>
              <a:gd name="connsiteY4" fmla="*/ 1049806 h 1138904"/>
              <a:gd name="connsiteX5" fmla="*/ 1574321 w 1673525"/>
              <a:gd name="connsiteY5" fmla="*/ 947712 h 1138904"/>
              <a:gd name="connsiteX6" fmla="*/ 1574321 w 1673525"/>
              <a:gd name="connsiteY6" fmla="*/ 191192 h 1138904"/>
              <a:gd name="connsiteX7" fmla="*/ 1472227 w 1673525"/>
              <a:gd name="connsiteY7" fmla="*/ 89098 h 1138904"/>
              <a:gd name="connsiteX8" fmla="*/ 121031 w 1673525"/>
              <a:gd name="connsiteY8" fmla="*/ 0 h 1138904"/>
              <a:gd name="connsiteX9" fmla="*/ 1552494 w 1673525"/>
              <a:gd name="connsiteY9" fmla="*/ 0 h 1138904"/>
              <a:gd name="connsiteX10" fmla="*/ 1673525 w 1673525"/>
              <a:gd name="connsiteY10" fmla="*/ 121031 h 1138904"/>
              <a:gd name="connsiteX11" fmla="*/ 1673525 w 1673525"/>
              <a:gd name="connsiteY11" fmla="*/ 1017873 h 1138904"/>
              <a:gd name="connsiteX12" fmla="*/ 1552494 w 1673525"/>
              <a:gd name="connsiteY12" fmla="*/ 1138904 h 1138904"/>
              <a:gd name="connsiteX13" fmla="*/ 121031 w 1673525"/>
              <a:gd name="connsiteY13" fmla="*/ 1138904 h 1138904"/>
              <a:gd name="connsiteX14" fmla="*/ 0 w 1673525"/>
              <a:gd name="connsiteY14" fmla="*/ 1017873 h 1138904"/>
              <a:gd name="connsiteX15" fmla="*/ 0 w 1673525"/>
              <a:gd name="connsiteY15" fmla="*/ 121031 h 1138904"/>
              <a:gd name="connsiteX16" fmla="*/ 121031 w 1673525"/>
              <a:gd name="connsiteY16" fmla="*/ 0 h 11389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73525" h="1138904">
                <a:moveTo>
                  <a:pt x="201298" y="89098"/>
                </a:moveTo>
                <a:cubicBezTo>
                  <a:pt x="144913" y="89098"/>
                  <a:pt x="99204" y="134807"/>
                  <a:pt x="99204" y="191192"/>
                </a:cubicBezTo>
                <a:lnTo>
                  <a:pt x="99204" y="947712"/>
                </a:lnTo>
                <a:cubicBezTo>
                  <a:pt x="99204" y="1004097"/>
                  <a:pt x="144913" y="1049806"/>
                  <a:pt x="201298" y="1049806"/>
                </a:cubicBezTo>
                <a:lnTo>
                  <a:pt x="1472227" y="1049806"/>
                </a:lnTo>
                <a:cubicBezTo>
                  <a:pt x="1528612" y="1049806"/>
                  <a:pt x="1574321" y="1004097"/>
                  <a:pt x="1574321" y="947712"/>
                </a:cubicBezTo>
                <a:lnTo>
                  <a:pt x="1574321" y="191192"/>
                </a:lnTo>
                <a:cubicBezTo>
                  <a:pt x="1574321" y="134807"/>
                  <a:pt x="1528612" y="89098"/>
                  <a:pt x="1472227" y="89098"/>
                </a:cubicBezTo>
                <a:close/>
                <a:moveTo>
                  <a:pt x="121031" y="0"/>
                </a:moveTo>
                <a:lnTo>
                  <a:pt x="1552494" y="0"/>
                </a:lnTo>
                <a:cubicBezTo>
                  <a:pt x="1619338" y="0"/>
                  <a:pt x="1673525" y="54187"/>
                  <a:pt x="1673525" y="121031"/>
                </a:cubicBezTo>
                <a:lnTo>
                  <a:pt x="1673525" y="1017873"/>
                </a:lnTo>
                <a:cubicBezTo>
                  <a:pt x="1673525" y="1084717"/>
                  <a:pt x="1619338" y="1138904"/>
                  <a:pt x="1552494" y="1138904"/>
                </a:cubicBezTo>
                <a:lnTo>
                  <a:pt x="121031" y="1138904"/>
                </a:lnTo>
                <a:cubicBezTo>
                  <a:pt x="54187" y="1138904"/>
                  <a:pt x="0" y="1084717"/>
                  <a:pt x="0" y="1017873"/>
                </a:cubicBezTo>
                <a:lnTo>
                  <a:pt x="0" y="121031"/>
                </a:lnTo>
                <a:cubicBezTo>
                  <a:pt x="0" y="54187"/>
                  <a:pt x="54187" y="0"/>
                  <a:pt x="121031" y="0"/>
                </a:cubicBezTo>
                <a:close/>
              </a:path>
            </a:pathLst>
          </a:custGeom>
          <a:solidFill>
            <a:schemeClr val="accent1">
              <a:lumMod val="60000"/>
              <a:lumOff val="4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45720" rIns="180000" bIns="45720" numCol="1" spcCol="0" rtlCol="0" fromWordArt="0" anchor="ctr" anchorCtr="0" forceAA="0" compatLnSpc="1">
            <a:prstTxWarp prst="textNoShape">
              <a:avLst/>
            </a:prstTxWarp>
            <a:normAutofit/>
          </a:bodyPr>
          <a:lstStyle/>
          <a:p>
            <a:pPr algn="ctr"/>
            <a:r>
              <a:rPr lang="zh-CN" altLang="en-US" sz="3200" dirty="0" smtClean="0">
                <a:solidFill>
                  <a:schemeClr val="tx1"/>
                </a:solidFill>
                <a:latin typeface="+mn-ea"/>
              </a:rPr>
              <a:t>做作业</a:t>
            </a:r>
            <a:endParaRPr lang="zh-CN" altLang="en-US" sz="3200" dirty="0">
              <a:solidFill>
                <a:schemeClr val="tx1"/>
              </a:solidFill>
              <a:latin typeface="+mn-ea"/>
            </a:endParaRPr>
          </a:p>
        </p:txBody>
      </p:sp>
      <p:sp>
        <p:nvSpPr>
          <p:cNvPr id="9" name="MH_Number_2">
            <a:hlinkClick r:id="rId12" action="ppaction://hlinksldjump"/>
          </p:cNvPr>
          <p:cNvSpPr/>
          <p:nvPr>
            <p:custDataLst>
              <p:tags r:id="rId8"/>
            </p:custDataLst>
          </p:nvPr>
        </p:nvSpPr>
        <p:spPr>
          <a:xfrm>
            <a:off x="3347864" y="4149080"/>
            <a:ext cx="570967" cy="331857"/>
          </a:xfrm>
          <a:prstGeom prst="roundRect">
            <a:avLst>
              <a:gd name="adj" fmla="val 0"/>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0" rIns="0" bIns="0" numCol="1" spcCol="0" rtlCol="0" fromWordArt="0" anchor="ctr" anchorCtr="0" forceAA="0" compatLnSpc="1">
            <a:prstTxWarp prst="textNoShape">
              <a:avLst/>
            </a:prstTxWarp>
            <a:noAutofit/>
          </a:bodyPr>
          <a:lstStyle/>
          <a:p>
            <a:pPr algn="ctr"/>
            <a:r>
              <a:rPr lang="en-US" altLang="zh-CN" sz="2000" smtClean="0">
                <a:solidFill>
                  <a:srgbClr val="FFFFFF"/>
                </a:solidFill>
                <a:ea typeface="Arial Unicode MS" panose="020B0604020202020204" pitchFamily="34" charset="-122"/>
                <a:cs typeface="Arial Unicode MS" panose="020B0604020202020204" pitchFamily="34" charset="-122"/>
              </a:rPr>
              <a:t>02</a:t>
            </a:r>
            <a:endParaRPr lang="zh-CN" altLang="en-US" sz="2000">
              <a:solidFill>
                <a:srgbClr val="FFFFFF"/>
              </a:solidFill>
              <a:ea typeface="Arial Unicode MS" panose="020B0604020202020204" pitchFamily="34" charset="-122"/>
              <a:cs typeface="Arial Unicode MS" panose="020B0604020202020204" pitchFamily="34" charset="-122"/>
            </a:endParaRPr>
          </a:p>
        </p:txBody>
      </p:sp>
      <p:sp>
        <p:nvSpPr>
          <p:cNvPr id="10" name="MH_Entry_1">
            <a:hlinkClick r:id="rId12" action="ppaction://hlinksldjump"/>
          </p:cNvPr>
          <p:cNvSpPr/>
          <p:nvPr>
            <p:custDataLst>
              <p:tags r:id="rId9"/>
            </p:custDataLst>
          </p:nvPr>
        </p:nvSpPr>
        <p:spPr>
          <a:xfrm>
            <a:off x="4572000" y="3789040"/>
            <a:ext cx="2231367" cy="1138904"/>
          </a:xfrm>
          <a:custGeom>
            <a:avLst/>
            <a:gdLst>
              <a:gd name="connsiteX0" fmla="*/ 201298 w 1673525"/>
              <a:gd name="connsiteY0" fmla="*/ 89098 h 1138904"/>
              <a:gd name="connsiteX1" fmla="*/ 99204 w 1673525"/>
              <a:gd name="connsiteY1" fmla="*/ 191192 h 1138904"/>
              <a:gd name="connsiteX2" fmla="*/ 99204 w 1673525"/>
              <a:gd name="connsiteY2" fmla="*/ 947712 h 1138904"/>
              <a:gd name="connsiteX3" fmla="*/ 201298 w 1673525"/>
              <a:gd name="connsiteY3" fmla="*/ 1049806 h 1138904"/>
              <a:gd name="connsiteX4" fmla="*/ 1472227 w 1673525"/>
              <a:gd name="connsiteY4" fmla="*/ 1049806 h 1138904"/>
              <a:gd name="connsiteX5" fmla="*/ 1574321 w 1673525"/>
              <a:gd name="connsiteY5" fmla="*/ 947712 h 1138904"/>
              <a:gd name="connsiteX6" fmla="*/ 1574321 w 1673525"/>
              <a:gd name="connsiteY6" fmla="*/ 191192 h 1138904"/>
              <a:gd name="connsiteX7" fmla="*/ 1472227 w 1673525"/>
              <a:gd name="connsiteY7" fmla="*/ 89098 h 1138904"/>
              <a:gd name="connsiteX8" fmla="*/ 121031 w 1673525"/>
              <a:gd name="connsiteY8" fmla="*/ 0 h 1138904"/>
              <a:gd name="connsiteX9" fmla="*/ 1552494 w 1673525"/>
              <a:gd name="connsiteY9" fmla="*/ 0 h 1138904"/>
              <a:gd name="connsiteX10" fmla="*/ 1673525 w 1673525"/>
              <a:gd name="connsiteY10" fmla="*/ 121031 h 1138904"/>
              <a:gd name="connsiteX11" fmla="*/ 1673525 w 1673525"/>
              <a:gd name="connsiteY11" fmla="*/ 1017873 h 1138904"/>
              <a:gd name="connsiteX12" fmla="*/ 1552494 w 1673525"/>
              <a:gd name="connsiteY12" fmla="*/ 1138904 h 1138904"/>
              <a:gd name="connsiteX13" fmla="*/ 121031 w 1673525"/>
              <a:gd name="connsiteY13" fmla="*/ 1138904 h 1138904"/>
              <a:gd name="connsiteX14" fmla="*/ 0 w 1673525"/>
              <a:gd name="connsiteY14" fmla="*/ 1017873 h 1138904"/>
              <a:gd name="connsiteX15" fmla="*/ 0 w 1673525"/>
              <a:gd name="connsiteY15" fmla="*/ 121031 h 1138904"/>
              <a:gd name="connsiteX16" fmla="*/ 121031 w 1673525"/>
              <a:gd name="connsiteY16" fmla="*/ 0 h 11389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73525" h="1138904">
                <a:moveTo>
                  <a:pt x="201298" y="89098"/>
                </a:moveTo>
                <a:cubicBezTo>
                  <a:pt x="144913" y="89098"/>
                  <a:pt x="99204" y="134807"/>
                  <a:pt x="99204" y="191192"/>
                </a:cubicBezTo>
                <a:lnTo>
                  <a:pt x="99204" y="947712"/>
                </a:lnTo>
                <a:cubicBezTo>
                  <a:pt x="99204" y="1004097"/>
                  <a:pt x="144913" y="1049806"/>
                  <a:pt x="201298" y="1049806"/>
                </a:cubicBezTo>
                <a:lnTo>
                  <a:pt x="1472227" y="1049806"/>
                </a:lnTo>
                <a:cubicBezTo>
                  <a:pt x="1528612" y="1049806"/>
                  <a:pt x="1574321" y="1004097"/>
                  <a:pt x="1574321" y="947712"/>
                </a:cubicBezTo>
                <a:lnTo>
                  <a:pt x="1574321" y="191192"/>
                </a:lnTo>
                <a:cubicBezTo>
                  <a:pt x="1574321" y="134807"/>
                  <a:pt x="1528612" y="89098"/>
                  <a:pt x="1472227" y="89098"/>
                </a:cubicBezTo>
                <a:close/>
                <a:moveTo>
                  <a:pt x="121031" y="0"/>
                </a:moveTo>
                <a:lnTo>
                  <a:pt x="1552494" y="0"/>
                </a:lnTo>
                <a:cubicBezTo>
                  <a:pt x="1619338" y="0"/>
                  <a:pt x="1673525" y="54187"/>
                  <a:pt x="1673525" y="121031"/>
                </a:cubicBezTo>
                <a:lnTo>
                  <a:pt x="1673525" y="1017873"/>
                </a:lnTo>
                <a:cubicBezTo>
                  <a:pt x="1673525" y="1084717"/>
                  <a:pt x="1619338" y="1138904"/>
                  <a:pt x="1552494" y="1138904"/>
                </a:cubicBezTo>
                <a:lnTo>
                  <a:pt x="121031" y="1138904"/>
                </a:lnTo>
                <a:cubicBezTo>
                  <a:pt x="54187" y="1138904"/>
                  <a:pt x="0" y="1084717"/>
                  <a:pt x="0" y="1017873"/>
                </a:cubicBezTo>
                <a:lnTo>
                  <a:pt x="0" y="121031"/>
                </a:lnTo>
                <a:cubicBezTo>
                  <a:pt x="0" y="54187"/>
                  <a:pt x="54187" y="0"/>
                  <a:pt x="121031" y="0"/>
                </a:cubicBezTo>
                <a:close/>
              </a:path>
            </a:pathLst>
          </a:custGeom>
          <a:solidFill>
            <a:schemeClr val="accent1">
              <a:lumMod val="60000"/>
              <a:lumOff val="4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45720" rIns="180000" bIns="45720" numCol="1" spcCol="0" rtlCol="0" fromWordArt="0" anchor="ctr" anchorCtr="0" forceAA="0" compatLnSpc="1">
            <a:prstTxWarp prst="textNoShape">
              <a:avLst/>
            </a:prstTxWarp>
            <a:normAutofit/>
          </a:bodyPr>
          <a:lstStyle/>
          <a:p>
            <a:pPr lvl="0" algn="ctr"/>
            <a:r>
              <a:rPr lang="zh-CN" altLang="en-US" sz="3200" dirty="0" smtClean="0">
                <a:solidFill>
                  <a:schemeClr val="tx1"/>
                </a:solidFill>
                <a:latin typeface="+mn-ea"/>
              </a:rPr>
              <a:t>考试</a:t>
            </a:r>
            <a:endParaRPr lang="zh-CN" altLang="en-US" sz="3200" dirty="0">
              <a:solidFill>
                <a:schemeClr val="tx1"/>
              </a:solidFill>
              <a:latin typeface="+mn-ea"/>
            </a:endParaRPr>
          </a:p>
        </p:txBody>
      </p:sp>
      <p:sp>
        <p:nvSpPr>
          <p:cNvPr id="11" name="MH_Number_1">
            <a:hlinkClick r:id="rId12" action="ppaction://hlinksldjump"/>
          </p:cNvPr>
          <p:cNvSpPr/>
          <p:nvPr>
            <p:custDataLst>
              <p:tags r:id="rId10"/>
            </p:custDataLst>
          </p:nvPr>
        </p:nvSpPr>
        <p:spPr>
          <a:xfrm>
            <a:off x="7092280" y="4149080"/>
            <a:ext cx="570967" cy="331857"/>
          </a:xfrm>
          <a:prstGeom prst="roundRect">
            <a:avLst>
              <a:gd name="adj" fmla="val 0"/>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0" rIns="0" bIns="0" numCol="1" spcCol="0" rtlCol="0" fromWordArt="0" anchor="ctr" anchorCtr="0" forceAA="0" compatLnSpc="1">
            <a:prstTxWarp prst="textNoShape">
              <a:avLst/>
            </a:prstTxWarp>
            <a:noAutofit/>
          </a:bodyPr>
          <a:lstStyle/>
          <a:p>
            <a:pPr algn="ctr"/>
            <a:r>
              <a:rPr lang="en-US" altLang="zh-CN" sz="2000" dirty="0" smtClean="0">
                <a:solidFill>
                  <a:srgbClr val="FFFFFF"/>
                </a:solidFill>
                <a:ea typeface="Arial Unicode MS" panose="020B0604020202020204" pitchFamily="34" charset="-122"/>
                <a:cs typeface="Arial Unicode MS" panose="020B0604020202020204" pitchFamily="34" charset="-122"/>
              </a:rPr>
              <a:t>03</a:t>
            </a:r>
            <a:endParaRPr lang="zh-CN" altLang="en-US" sz="2000" dirty="0">
              <a:solidFill>
                <a:srgbClr val="FFFFFF"/>
              </a:solidFill>
              <a:ea typeface="Arial Unicode MS" panose="020B0604020202020204" pitchFamily="34" charset="-122"/>
              <a:cs typeface="Arial Unicode MS" panose="020B0604020202020204" pitchFamily="34" charset="-122"/>
            </a:endParaRPr>
          </a:p>
        </p:txBody>
      </p:sp>
    </p:spTree>
    <p:custDataLst>
      <p:tags r:id="rId1"/>
    </p:custDataLst>
    <p:extLst>
      <p:ext uri="{BB962C8B-B14F-4D97-AF65-F5344CB8AC3E}">
        <p14:creationId xmlns="" xmlns:p14="http://schemas.microsoft.com/office/powerpoint/2010/main" val="33164806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bg/>
                                          </p:spTgt>
                                        </p:tgtEl>
                                        <p:attrNameLst>
                                          <p:attrName>style.visibility</p:attrName>
                                        </p:attrNameLst>
                                      </p:cBhvr>
                                      <p:to>
                                        <p:strVal val="visible"/>
                                      </p:to>
                                    </p:set>
                                    <p:animEffect transition="in" filter="wipe(down)">
                                      <p:cBhvr>
                                        <p:cTn id="7" dur="500"/>
                                        <p:tgtEl>
                                          <p:spTgt spid="5">
                                            <p:bg/>
                                          </p:spTgt>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5">
                                            <p:txEl>
                                              <p:pRg st="0" end="0"/>
                                            </p:txEl>
                                          </p:spTgt>
                                        </p:tgtEl>
                                        <p:attrNameLst>
                                          <p:attrName>style.visibility</p:attrName>
                                        </p:attrNameLst>
                                      </p:cBhvr>
                                      <p:to>
                                        <p:strVal val="visible"/>
                                      </p:to>
                                    </p:set>
                                    <p:animEffect transition="in" filter="wipe(down)">
                                      <p:cBhvr>
                                        <p:cTn id="10" dur="500"/>
                                        <p:tgtEl>
                                          <p:spTgt spid="5">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grpId="0" nodeType="clickEffect">
                                  <p:stCondLst>
                                    <p:cond delay="0"/>
                                  </p:stCondLst>
                                  <p:childTnLst>
                                    <p:set>
                                      <p:cBhvr>
                                        <p:cTn id="14" dur="1" fill="hold">
                                          <p:stCondLst>
                                            <p:cond delay="0"/>
                                          </p:stCondLst>
                                        </p:cTn>
                                        <p:tgtEl>
                                          <p:spTgt spid="8">
                                            <p:bg/>
                                          </p:spTgt>
                                        </p:tgtEl>
                                        <p:attrNameLst>
                                          <p:attrName>style.visibility</p:attrName>
                                        </p:attrNameLst>
                                      </p:cBhvr>
                                      <p:to>
                                        <p:strVal val="visible"/>
                                      </p:to>
                                    </p:set>
                                    <p:animEffect transition="in" filter="wipe(down)">
                                      <p:cBhvr>
                                        <p:cTn id="15" dur="500"/>
                                        <p:tgtEl>
                                          <p:spTgt spid="8">
                                            <p:bg/>
                                          </p:spTgt>
                                        </p:tgtEl>
                                      </p:cBhvr>
                                    </p:animEffect>
                                  </p:childTnLst>
                                </p:cTn>
                              </p:par>
                              <p:par>
                                <p:cTn id="16" presetID="22" presetClass="entr" presetSubtype="4" fill="hold" grpId="0" nodeType="withEffect">
                                  <p:stCondLst>
                                    <p:cond delay="0"/>
                                  </p:stCondLst>
                                  <p:childTnLst>
                                    <p:set>
                                      <p:cBhvr>
                                        <p:cTn id="17" dur="1" fill="hold">
                                          <p:stCondLst>
                                            <p:cond delay="0"/>
                                          </p:stCondLst>
                                        </p:cTn>
                                        <p:tgtEl>
                                          <p:spTgt spid="8">
                                            <p:txEl>
                                              <p:pRg st="0" end="0"/>
                                            </p:txEl>
                                          </p:spTgt>
                                        </p:tgtEl>
                                        <p:attrNameLst>
                                          <p:attrName>style.visibility</p:attrName>
                                        </p:attrNameLst>
                                      </p:cBhvr>
                                      <p:to>
                                        <p:strVal val="visible"/>
                                      </p:to>
                                    </p:set>
                                    <p:animEffect transition="in" filter="wipe(down)">
                                      <p:cBhvr>
                                        <p:cTn id="18" dur="500"/>
                                        <p:tgtEl>
                                          <p:spTgt spid="8">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4" fill="hold" grpId="0" nodeType="clickEffect">
                                  <p:stCondLst>
                                    <p:cond delay="0"/>
                                  </p:stCondLst>
                                  <p:childTnLst>
                                    <p:set>
                                      <p:cBhvr>
                                        <p:cTn id="22" dur="1" fill="hold">
                                          <p:stCondLst>
                                            <p:cond delay="0"/>
                                          </p:stCondLst>
                                        </p:cTn>
                                        <p:tgtEl>
                                          <p:spTgt spid="10">
                                            <p:bg/>
                                          </p:spTgt>
                                        </p:tgtEl>
                                        <p:attrNameLst>
                                          <p:attrName>style.visibility</p:attrName>
                                        </p:attrNameLst>
                                      </p:cBhvr>
                                      <p:to>
                                        <p:strVal val="visible"/>
                                      </p:to>
                                    </p:set>
                                    <p:animEffect transition="in" filter="wipe(down)">
                                      <p:cBhvr>
                                        <p:cTn id="23" dur="500"/>
                                        <p:tgtEl>
                                          <p:spTgt spid="10">
                                            <p:bg/>
                                          </p:spTgt>
                                        </p:tgtEl>
                                      </p:cBhvr>
                                    </p:animEffect>
                                  </p:childTnLst>
                                </p:cTn>
                              </p:par>
                              <p:par>
                                <p:cTn id="24" presetID="22" presetClass="entr" presetSubtype="4" fill="hold" grpId="0" nodeType="withEffect">
                                  <p:stCondLst>
                                    <p:cond delay="0"/>
                                  </p:stCondLst>
                                  <p:childTnLst>
                                    <p:set>
                                      <p:cBhvr>
                                        <p:cTn id="25" dur="1" fill="hold">
                                          <p:stCondLst>
                                            <p:cond delay="0"/>
                                          </p:stCondLst>
                                        </p:cTn>
                                        <p:tgtEl>
                                          <p:spTgt spid="10">
                                            <p:txEl>
                                              <p:pRg st="0" end="0"/>
                                            </p:txEl>
                                          </p:spTgt>
                                        </p:tgtEl>
                                        <p:attrNameLst>
                                          <p:attrName>style.visibility</p:attrName>
                                        </p:attrNameLst>
                                      </p:cBhvr>
                                      <p:to>
                                        <p:strVal val="visible"/>
                                      </p:to>
                                    </p:set>
                                    <p:animEffect transition="in" filter="wipe(down)">
                                      <p:cBhvr>
                                        <p:cTn id="26" dur="500"/>
                                        <p:tgtEl>
                                          <p:spTgt spid="1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allAtOnce" animBg="1"/>
      <p:bldP spid="8" grpId="0" build="allAtOnce" animBg="1"/>
      <p:bldP spid="10" grpId="0" build="allAtOnce"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看视频</a:t>
            </a:r>
            <a:endParaRPr lang="zh-CN" altLang="en-US"/>
          </a:p>
        </p:txBody>
      </p:sp>
      <p:pic>
        <p:nvPicPr>
          <p:cNvPr id="4" name="Picture 3"/>
          <p:cNvPicPr>
            <a:picLocks noGrp="1" noChangeAspect="1" noChangeArrowheads="1"/>
          </p:cNvPicPr>
          <p:nvPr>
            <p:ph idx="1"/>
          </p:nvPr>
        </p:nvPicPr>
        <p:blipFill>
          <a:blip r:embed="rId3" cstate="print"/>
          <a:srcRect/>
          <a:stretch>
            <a:fillRect/>
          </a:stretch>
        </p:blipFill>
        <p:spPr bwMode="auto">
          <a:xfrm>
            <a:off x="166575" y="1196752"/>
            <a:ext cx="8797913" cy="5256584"/>
          </a:xfrm>
          <a:prstGeom prst="rect">
            <a:avLst/>
          </a:prstGeom>
          <a:noFill/>
          <a:ln w="9525">
            <a:noFill/>
            <a:miter lim="800000"/>
            <a:headEnd/>
            <a:tailEnd/>
          </a:ln>
        </p:spPr>
      </p:pic>
      <p:sp>
        <p:nvSpPr>
          <p:cNvPr id="5" name="AutoShape 206"/>
          <p:cNvSpPr>
            <a:spLocks noChangeArrowheads="1"/>
          </p:cNvSpPr>
          <p:nvPr/>
        </p:nvSpPr>
        <p:spPr bwMode="auto">
          <a:xfrm>
            <a:off x="1187624" y="1484784"/>
            <a:ext cx="771525" cy="276225"/>
          </a:xfrm>
          <a:prstGeom prst="wedgeRoundRectCallout">
            <a:avLst>
              <a:gd name="adj1" fmla="val 53454"/>
              <a:gd name="adj2" fmla="val 96898"/>
              <a:gd name="adj3" fmla="val 16667"/>
            </a:avLst>
          </a:prstGeom>
          <a:solidFill>
            <a:srgbClr val="FF0000"/>
          </a:solidFill>
          <a:ln w="9525">
            <a:solidFill>
              <a:srgbClr val="000000"/>
            </a:solidFill>
            <a:bevel/>
            <a:headEnd/>
            <a:tailEnd/>
          </a:ln>
        </p:spPr>
        <p:txBody>
          <a:bodyPr/>
          <a:lstStyle/>
          <a:p>
            <a:r>
              <a:rPr lang="zh-CN" altLang="en-US" sz="1600" b="1">
                <a:solidFill>
                  <a:schemeClr val="bg2"/>
                </a:solidFill>
              </a:rPr>
              <a:t>视频</a:t>
            </a:r>
          </a:p>
        </p:txBody>
      </p:sp>
      <p:sp>
        <p:nvSpPr>
          <p:cNvPr id="6" name="AutoShape 206"/>
          <p:cNvSpPr>
            <a:spLocks noChangeArrowheads="1"/>
          </p:cNvSpPr>
          <p:nvPr/>
        </p:nvSpPr>
        <p:spPr bwMode="auto">
          <a:xfrm>
            <a:off x="7812360" y="2060848"/>
            <a:ext cx="938213" cy="276225"/>
          </a:xfrm>
          <a:prstGeom prst="wedgeRoundRectCallout">
            <a:avLst>
              <a:gd name="adj1" fmla="val 50741"/>
              <a:gd name="adj2" fmla="val -193213"/>
              <a:gd name="adj3" fmla="val 16667"/>
            </a:avLst>
          </a:prstGeom>
          <a:solidFill>
            <a:srgbClr val="FF0000"/>
          </a:solidFill>
          <a:ln w="9525">
            <a:solidFill>
              <a:srgbClr val="000000"/>
            </a:solidFill>
            <a:bevel/>
            <a:headEnd/>
            <a:tailEnd/>
          </a:ln>
        </p:spPr>
        <p:txBody>
          <a:bodyPr/>
          <a:lstStyle/>
          <a:p>
            <a:r>
              <a:rPr lang="zh-CN" altLang="en-US" sz="1200" b="1">
                <a:solidFill>
                  <a:schemeClr val="bg2"/>
                </a:solidFill>
              </a:rPr>
              <a:t>复合按钮</a:t>
            </a:r>
          </a:p>
        </p:txBody>
      </p:sp>
      <p:sp>
        <p:nvSpPr>
          <p:cNvPr id="7" name="AutoShape 206"/>
          <p:cNvSpPr>
            <a:spLocks noChangeArrowheads="1"/>
          </p:cNvSpPr>
          <p:nvPr/>
        </p:nvSpPr>
        <p:spPr bwMode="auto">
          <a:xfrm>
            <a:off x="3491880" y="1556792"/>
            <a:ext cx="773113" cy="276225"/>
          </a:xfrm>
          <a:prstGeom prst="wedgeRoundRectCallout">
            <a:avLst>
              <a:gd name="adj1" fmla="val -72338"/>
              <a:gd name="adj2" fmla="val 66551"/>
              <a:gd name="adj3" fmla="val 16667"/>
            </a:avLst>
          </a:prstGeom>
          <a:solidFill>
            <a:srgbClr val="FF0000"/>
          </a:solidFill>
          <a:ln w="9525">
            <a:solidFill>
              <a:srgbClr val="000000"/>
            </a:solidFill>
            <a:bevel/>
            <a:headEnd/>
            <a:tailEnd/>
          </a:ln>
        </p:spPr>
        <p:txBody>
          <a:bodyPr/>
          <a:lstStyle/>
          <a:p>
            <a:r>
              <a:rPr lang="zh-CN" altLang="en-US" sz="1600" b="1">
                <a:solidFill>
                  <a:schemeClr val="bg2"/>
                </a:solidFill>
              </a:rPr>
              <a:t>作业</a:t>
            </a:r>
          </a:p>
        </p:txBody>
      </p:sp>
      <p:sp>
        <p:nvSpPr>
          <p:cNvPr id="8" name="AutoShape 206"/>
          <p:cNvSpPr>
            <a:spLocks noChangeArrowheads="1"/>
          </p:cNvSpPr>
          <p:nvPr/>
        </p:nvSpPr>
        <p:spPr bwMode="auto">
          <a:xfrm>
            <a:off x="4354513" y="6411913"/>
            <a:ext cx="950912" cy="276225"/>
          </a:xfrm>
          <a:prstGeom prst="wedgeRoundRectCallout">
            <a:avLst>
              <a:gd name="adj1" fmla="val -62278"/>
              <a:gd name="adj2" fmla="val -89995"/>
              <a:gd name="adj3" fmla="val 16667"/>
            </a:avLst>
          </a:prstGeom>
          <a:solidFill>
            <a:srgbClr val="FF0000"/>
          </a:solidFill>
          <a:ln w="9525">
            <a:solidFill>
              <a:srgbClr val="000000"/>
            </a:solidFill>
            <a:bevel/>
            <a:headEnd/>
            <a:tailEnd/>
          </a:ln>
        </p:spPr>
        <p:txBody>
          <a:bodyPr/>
          <a:lstStyle/>
          <a:p>
            <a:r>
              <a:rPr lang="zh-CN" altLang="en-US" sz="1200" b="1">
                <a:solidFill>
                  <a:schemeClr val="bg2"/>
                </a:solidFill>
              </a:rPr>
              <a:t>公网标清</a:t>
            </a:r>
          </a:p>
        </p:txBody>
      </p:sp>
    </p:spTree>
    <p:custDataLst>
      <p:tags r:id="rId1"/>
    </p:custData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95536" y="260648"/>
            <a:ext cx="8079647" cy="681763"/>
          </a:xfrm>
        </p:spPr>
        <p:txBody>
          <a:bodyPr/>
          <a:lstStyle/>
          <a:p>
            <a:r>
              <a:rPr lang="zh-CN" altLang="en-US" dirty="0" smtClean="0"/>
              <a:t>做作业</a:t>
            </a:r>
            <a:endParaRPr lang="zh-CN" altLang="en-US" dirty="0"/>
          </a:p>
        </p:txBody>
      </p:sp>
      <p:pic>
        <p:nvPicPr>
          <p:cNvPr id="4" name="Picture 3"/>
          <p:cNvPicPr>
            <a:picLocks noGrp="1" noChangeAspect="1" noChangeArrowheads="1"/>
          </p:cNvPicPr>
          <p:nvPr>
            <p:ph idx="1"/>
          </p:nvPr>
        </p:nvPicPr>
        <p:blipFill>
          <a:blip r:embed="rId3" cstate="print"/>
          <a:srcRect/>
          <a:stretch>
            <a:fillRect/>
          </a:stretch>
        </p:blipFill>
        <p:spPr bwMode="auto">
          <a:xfrm>
            <a:off x="323528" y="980728"/>
            <a:ext cx="8568952" cy="5561327"/>
          </a:xfrm>
          <a:prstGeom prst="rect">
            <a:avLst/>
          </a:prstGeom>
          <a:noFill/>
          <a:ln w="9525">
            <a:noFill/>
            <a:miter lim="800000"/>
            <a:headEnd/>
            <a:tailEnd/>
          </a:ln>
        </p:spPr>
      </p:pic>
      <p:sp>
        <p:nvSpPr>
          <p:cNvPr id="5" name="AutoShape 206"/>
          <p:cNvSpPr>
            <a:spLocks noChangeArrowheads="1"/>
          </p:cNvSpPr>
          <p:nvPr/>
        </p:nvSpPr>
        <p:spPr bwMode="auto">
          <a:xfrm>
            <a:off x="5796136" y="692696"/>
            <a:ext cx="960437" cy="276225"/>
          </a:xfrm>
          <a:prstGeom prst="wedgeRoundRectCallout">
            <a:avLst>
              <a:gd name="adj1" fmla="val -98773"/>
              <a:gd name="adj2" fmla="val 173218"/>
              <a:gd name="adj3" fmla="val 16667"/>
            </a:avLst>
          </a:prstGeom>
          <a:solidFill>
            <a:srgbClr val="FF0000"/>
          </a:solidFill>
          <a:ln w="9525">
            <a:solidFill>
              <a:srgbClr val="000000"/>
            </a:solidFill>
            <a:miter lim="800000"/>
            <a:headEnd/>
            <a:tailEnd/>
          </a:ln>
        </p:spPr>
        <p:txBody>
          <a:bodyPr/>
          <a:lstStyle/>
          <a:p>
            <a:r>
              <a:rPr lang="zh-CN" altLang="en-US" sz="1600" b="1">
                <a:solidFill>
                  <a:schemeClr val="bg2"/>
                </a:solidFill>
              </a:rPr>
              <a:t>作业</a:t>
            </a:r>
            <a:endParaRPr lang="zh-CN" altLang="en-US"/>
          </a:p>
        </p:txBody>
      </p:sp>
      <p:sp>
        <p:nvSpPr>
          <p:cNvPr id="6" name="AutoShape 206"/>
          <p:cNvSpPr>
            <a:spLocks noChangeArrowheads="1"/>
          </p:cNvSpPr>
          <p:nvPr/>
        </p:nvSpPr>
        <p:spPr bwMode="auto">
          <a:xfrm>
            <a:off x="467544" y="3429000"/>
            <a:ext cx="960437" cy="276225"/>
          </a:xfrm>
          <a:prstGeom prst="wedgeRoundRectCallout">
            <a:avLst>
              <a:gd name="adj1" fmla="val 66060"/>
              <a:gd name="adj2" fmla="val 154139"/>
              <a:gd name="adj3" fmla="val 16667"/>
            </a:avLst>
          </a:prstGeom>
          <a:solidFill>
            <a:srgbClr val="FF0000"/>
          </a:solidFill>
          <a:ln w="9525">
            <a:solidFill>
              <a:srgbClr val="000000"/>
            </a:solidFill>
            <a:miter lim="800000"/>
            <a:headEnd/>
            <a:tailEnd/>
          </a:ln>
        </p:spPr>
        <p:txBody>
          <a:bodyPr/>
          <a:lstStyle/>
          <a:p>
            <a:r>
              <a:rPr lang="zh-CN" altLang="en-US" sz="1400" b="1">
                <a:solidFill>
                  <a:schemeClr val="bg2"/>
                </a:solidFill>
              </a:rPr>
              <a:t>选择选项</a:t>
            </a:r>
            <a:endParaRPr lang="zh-CN" altLang="en-US" sz="1400"/>
          </a:p>
        </p:txBody>
      </p:sp>
      <p:sp>
        <p:nvSpPr>
          <p:cNvPr id="7" name="AutoShape 206"/>
          <p:cNvSpPr>
            <a:spLocks noChangeArrowheads="1"/>
          </p:cNvSpPr>
          <p:nvPr/>
        </p:nvSpPr>
        <p:spPr bwMode="auto">
          <a:xfrm>
            <a:off x="3923928" y="5589240"/>
            <a:ext cx="960438" cy="276225"/>
          </a:xfrm>
          <a:prstGeom prst="wedgeRoundRectCallout">
            <a:avLst>
              <a:gd name="adj1" fmla="val -58060"/>
              <a:gd name="adj2" fmla="val 112069"/>
              <a:gd name="adj3" fmla="val 16667"/>
            </a:avLst>
          </a:prstGeom>
          <a:solidFill>
            <a:srgbClr val="FF0000"/>
          </a:solidFill>
          <a:ln w="9525">
            <a:solidFill>
              <a:srgbClr val="000000"/>
            </a:solidFill>
            <a:miter lim="800000"/>
            <a:headEnd/>
            <a:tailEnd/>
          </a:ln>
        </p:spPr>
        <p:txBody>
          <a:bodyPr/>
          <a:lstStyle/>
          <a:p>
            <a:r>
              <a:rPr lang="zh-CN" altLang="en-US" sz="1400" b="1">
                <a:solidFill>
                  <a:schemeClr val="bg2"/>
                </a:solidFill>
              </a:rPr>
              <a:t>提交作业</a:t>
            </a:r>
          </a:p>
        </p:txBody>
      </p:sp>
      <p:sp>
        <p:nvSpPr>
          <p:cNvPr id="8" name="AutoShape 206"/>
          <p:cNvSpPr>
            <a:spLocks noChangeArrowheads="1"/>
          </p:cNvSpPr>
          <p:nvPr/>
        </p:nvSpPr>
        <p:spPr bwMode="auto">
          <a:xfrm>
            <a:off x="5148064" y="5661248"/>
            <a:ext cx="960437" cy="276225"/>
          </a:xfrm>
          <a:prstGeom prst="wedgeRoundRectCallout">
            <a:avLst>
              <a:gd name="adj1" fmla="val -57991"/>
              <a:gd name="adj2" fmla="val 119657"/>
              <a:gd name="adj3" fmla="val 16667"/>
            </a:avLst>
          </a:prstGeom>
          <a:solidFill>
            <a:srgbClr val="FF0000"/>
          </a:solidFill>
          <a:ln w="9525">
            <a:solidFill>
              <a:srgbClr val="000000"/>
            </a:solidFill>
            <a:miter lim="800000"/>
            <a:headEnd/>
            <a:tailEnd/>
          </a:ln>
        </p:spPr>
        <p:txBody>
          <a:bodyPr/>
          <a:lstStyle/>
          <a:p>
            <a:r>
              <a:rPr lang="zh-CN" altLang="en-US" sz="1400" b="1">
                <a:solidFill>
                  <a:schemeClr val="bg2"/>
                </a:solidFill>
              </a:rPr>
              <a:t>保存作业</a:t>
            </a:r>
            <a:endParaRPr lang="zh-CN" altLang="en-US" sz="1400"/>
          </a:p>
        </p:txBody>
      </p:sp>
    </p:spTree>
    <p:custDataLst>
      <p:tags r:id="rId1"/>
    </p:custData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注意事项</a:t>
            </a:r>
            <a:endParaRPr lang="zh-CN" altLang="en-US" dirty="0"/>
          </a:p>
        </p:txBody>
      </p:sp>
      <p:sp>
        <p:nvSpPr>
          <p:cNvPr id="4" name="MH_Other_1"/>
          <p:cNvSpPr txBox="1">
            <a:spLocks noGrp="1" noChangeArrowheads="1"/>
          </p:cNvSpPr>
          <p:nvPr>
            <p:ph idx="1"/>
          </p:nvPr>
        </p:nvSpPr>
        <p:spPr bwMode="auto">
          <a:xfrm>
            <a:off x="971600" y="1628800"/>
            <a:ext cx="1008112" cy="1102246"/>
          </a:xfrm>
          <a:prstGeom prst="rect">
            <a:avLst/>
          </a:prstGeom>
          <a:solidFill>
            <a:srgbClr val="82DE2E"/>
          </a:solidFill>
          <a:ln w="9525">
            <a:noFill/>
            <a:miter lim="800000"/>
            <a:headEnd/>
            <a:tailEnd/>
          </a:ln>
        </p:spPr>
        <p:txBody>
          <a:bodyPr anchor="ctr">
            <a:normAutofit/>
          </a:bodyPr>
          <a:lstStyle/>
          <a:p>
            <a:pPr>
              <a:buNone/>
            </a:pPr>
            <a:r>
              <a:rPr lang="en-US" altLang="zh-CN" sz="7200" dirty="0" smtClean="0">
                <a:solidFill>
                  <a:srgbClr val="FEFFFF"/>
                </a:solidFill>
                <a:ea typeface="微软雅黑" pitchFamily="34" charset="-122"/>
              </a:rPr>
              <a:t> 1</a:t>
            </a:r>
            <a:endParaRPr lang="zh-CN" altLang="en-US" sz="7200" dirty="0">
              <a:solidFill>
                <a:srgbClr val="FEFFFF"/>
              </a:solidFill>
              <a:ea typeface="微软雅黑" pitchFamily="34" charset="-122"/>
            </a:endParaRPr>
          </a:p>
        </p:txBody>
      </p:sp>
      <p:sp>
        <p:nvSpPr>
          <p:cNvPr id="5" name="MH_SubTitle_1"/>
          <p:cNvSpPr>
            <a:spLocks noChangeArrowheads="1"/>
          </p:cNvSpPr>
          <p:nvPr/>
        </p:nvSpPr>
        <p:spPr bwMode="auto">
          <a:xfrm>
            <a:off x="2555776" y="1628800"/>
            <a:ext cx="4598988" cy="1201737"/>
          </a:xfrm>
          <a:prstGeom prst="rect">
            <a:avLst/>
          </a:prstGeom>
          <a:noFill/>
          <a:ln w="9525">
            <a:noFill/>
            <a:miter lim="800000"/>
            <a:headEnd/>
            <a:tailEnd/>
          </a:ln>
        </p:spPr>
        <p:txBody>
          <a:bodyPr anchor="ctr"/>
          <a:lstStyle/>
          <a:p>
            <a:pPr>
              <a:lnSpc>
                <a:spcPts val="2300"/>
              </a:lnSpc>
            </a:pPr>
            <a:r>
              <a:rPr lang="zh-CN" altLang="en-US" dirty="0">
                <a:solidFill>
                  <a:schemeClr val="accent1"/>
                </a:solidFill>
                <a:ea typeface="微软雅黑" pitchFamily="34" charset="-122"/>
              </a:rPr>
              <a:t>作业一旦提交就无法更改，请提交前一定要确认试题是否是全部完成</a:t>
            </a:r>
          </a:p>
        </p:txBody>
      </p:sp>
      <p:sp>
        <p:nvSpPr>
          <p:cNvPr id="6" name="MH_Other_3"/>
          <p:cNvSpPr txBox="1">
            <a:spLocks noChangeArrowheads="1"/>
          </p:cNvSpPr>
          <p:nvPr/>
        </p:nvSpPr>
        <p:spPr bwMode="auto">
          <a:xfrm>
            <a:off x="971600" y="3068960"/>
            <a:ext cx="1080120" cy="1200150"/>
          </a:xfrm>
          <a:prstGeom prst="rect">
            <a:avLst/>
          </a:prstGeom>
          <a:solidFill>
            <a:srgbClr val="02ACEE"/>
          </a:solidFill>
          <a:ln w="9525">
            <a:noFill/>
            <a:miter lim="800000"/>
            <a:headEnd/>
            <a:tailEnd/>
          </a:ln>
        </p:spPr>
        <p:txBody>
          <a:bodyPr anchor="ctr"/>
          <a:lstStyle/>
          <a:p>
            <a:r>
              <a:rPr lang="en-US" altLang="zh-CN" sz="7200" dirty="0" smtClean="0">
                <a:solidFill>
                  <a:srgbClr val="FEFFFF"/>
                </a:solidFill>
                <a:ea typeface="微软雅黑" pitchFamily="34" charset="-122"/>
              </a:rPr>
              <a:t> 2</a:t>
            </a:r>
            <a:endParaRPr lang="zh-CN" altLang="en-US" sz="7200" dirty="0">
              <a:solidFill>
                <a:srgbClr val="FEFFFF"/>
              </a:solidFill>
              <a:ea typeface="微软雅黑" pitchFamily="34" charset="-122"/>
            </a:endParaRPr>
          </a:p>
        </p:txBody>
      </p:sp>
      <p:sp>
        <p:nvSpPr>
          <p:cNvPr id="7" name="MH_SubTitle_2"/>
          <p:cNvSpPr>
            <a:spLocks noChangeArrowheads="1"/>
          </p:cNvSpPr>
          <p:nvPr/>
        </p:nvSpPr>
        <p:spPr bwMode="auto">
          <a:xfrm>
            <a:off x="2483768" y="3140968"/>
            <a:ext cx="4598988" cy="1200150"/>
          </a:xfrm>
          <a:prstGeom prst="rect">
            <a:avLst/>
          </a:prstGeom>
          <a:noFill/>
          <a:ln w="9525">
            <a:noFill/>
            <a:miter lim="800000"/>
            <a:headEnd/>
            <a:tailEnd/>
          </a:ln>
        </p:spPr>
        <p:txBody>
          <a:bodyPr anchor="ctr"/>
          <a:lstStyle/>
          <a:p>
            <a:pPr>
              <a:lnSpc>
                <a:spcPts val="2300"/>
              </a:lnSpc>
            </a:pPr>
            <a:r>
              <a:rPr lang="zh-CN" altLang="en-US" dirty="0">
                <a:solidFill>
                  <a:srgbClr val="311ADC"/>
                </a:solidFill>
                <a:ea typeface="微软雅黑" pitchFamily="34" charset="-122"/>
              </a:rPr>
              <a:t>保存作业只是保存当前完成的选项，不是提交作业，如果只保存不提交的话，是没有作业成绩的</a:t>
            </a:r>
          </a:p>
        </p:txBody>
      </p:sp>
      <p:sp>
        <p:nvSpPr>
          <p:cNvPr id="8" name="MH_Other_5"/>
          <p:cNvSpPr txBox="1">
            <a:spLocks noChangeArrowheads="1"/>
          </p:cNvSpPr>
          <p:nvPr/>
        </p:nvSpPr>
        <p:spPr bwMode="auto">
          <a:xfrm>
            <a:off x="971600" y="4581128"/>
            <a:ext cx="1080120" cy="1201738"/>
          </a:xfrm>
          <a:prstGeom prst="rect">
            <a:avLst/>
          </a:prstGeom>
          <a:solidFill>
            <a:srgbClr val="A362D0"/>
          </a:solidFill>
          <a:ln w="9525">
            <a:noFill/>
            <a:miter lim="800000"/>
            <a:headEnd/>
            <a:tailEnd/>
          </a:ln>
        </p:spPr>
        <p:txBody>
          <a:bodyPr anchor="ctr"/>
          <a:lstStyle/>
          <a:p>
            <a:r>
              <a:rPr lang="en-US" altLang="zh-CN" sz="7200" dirty="0" smtClean="0">
                <a:solidFill>
                  <a:srgbClr val="FEFFFF"/>
                </a:solidFill>
                <a:ea typeface="微软雅黑" pitchFamily="34" charset="-122"/>
              </a:rPr>
              <a:t> 3</a:t>
            </a:r>
            <a:endParaRPr lang="zh-CN" altLang="en-US" sz="7200" dirty="0">
              <a:solidFill>
                <a:srgbClr val="FEFFFF"/>
              </a:solidFill>
              <a:ea typeface="微软雅黑" pitchFamily="34" charset="-122"/>
            </a:endParaRPr>
          </a:p>
        </p:txBody>
      </p:sp>
      <p:sp>
        <p:nvSpPr>
          <p:cNvPr id="9" name="MH_SubTitle_3"/>
          <p:cNvSpPr>
            <a:spLocks noChangeArrowheads="1"/>
          </p:cNvSpPr>
          <p:nvPr/>
        </p:nvSpPr>
        <p:spPr bwMode="auto">
          <a:xfrm>
            <a:off x="2483768" y="4581128"/>
            <a:ext cx="4598988" cy="1201738"/>
          </a:xfrm>
          <a:prstGeom prst="rect">
            <a:avLst/>
          </a:prstGeom>
          <a:noFill/>
          <a:ln w="9525">
            <a:noFill/>
            <a:miter lim="800000"/>
            <a:headEnd/>
            <a:tailEnd/>
          </a:ln>
        </p:spPr>
        <p:txBody>
          <a:bodyPr anchor="ctr"/>
          <a:lstStyle/>
          <a:p>
            <a:pPr>
              <a:lnSpc>
                <a:spcPts val="2300"/>
              </a:lnSpc>
            </a:pPr>
            <a:r>
              <a:rPr lang="zh-CN" altLang="en-US" dirty="0">
                <a:solidFill>
                  <a:srgbClr val="D60093"/>
                </a:solidFill>
                <a:ea typeface="微软雅黑" pitchFamily="34" charset="-122"/>
              </a:rPr>
              <a:t>作业提交不成功的话，建议先换谷歌浏览器和网络环境好的地方尝试提交。</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39552" y="332656"/>
            <a:ext cx="8079647" cy="681763"/>
          </a:xfrm>
        </p:spPr>
        <p:txBody>
          <a:bodyPr/>
          <a:lstStyle/>
          <a:p>
            <a:r>
              <a:rPr lang="zh-CN" altLang="en-US" dirty="0" smtClean="0"/>
              <a:t>考试</a:t>
            </a:r>
            <a:endParaRPr lang="zh-CN" altLang="en-US" dirty="0"/>
          </a:p>
        </p:txBody>
      </p:sp>
      <p:pic>
        <p:nvPicPr>
          <p:cNvPr id="4" name="Picture 3"/>
          <p:cNvPicPr>
            <a:picLocks noGrp="1" noChangeAspect="1" noChangeArrowheads="1"/>
          </p:cNvPicPr>
          <p:nvPr>
            <p:ph idx="1"/>
          </p:nvPr>
        </p:nvPicPr>
        <p:blipFill>
          <a:blip r:embed="rId3" cstate="print"/>
          <a:srcRect/>
          <a:stretch>
            <a:fillRect/>
          </a:stretch>
        </p:blipFill>
        <p:spPr bwMode="auto">
          <a:xfrm>
            <a:off x="251520" y="1052736"/>
            <a:ext cx="8892479" cy="5328592"/>
          </a:xfrm>
          <a:prstGeom prst="rect">
            <a:avLst/>
          </a:prstGeom>
          <a:noFill/>
          <a:ln w="9525">
            <a:noFill/>
            <a:miter lim="800000"/>
            <a:headEnd/>
            <a:tailEnd/>
          </a:ln>
        </p:spPr>
      </p:pic>
      <p:sp>
        <p:nvSpPr>
          <p:cNvPr id="5" name="AutoShape 206"/>
          <p:cNvSpPr>
            <a:spLocks noChangeArrowheads="1"/>
          </p:cNvSpPr>
          <p:nvPr/>
        </p:nvSpPr>
        <p:spPr bwMode="auto">
          <a:xfrm>
            <a:off x="7956376" y="548680"/>
            <a:ext cx="854075" cy="276225"/>
          </a:xfrm>
          <a:prstGeom prst="wedgeRoundRectCallout">
            <a:avLst>
              <a:gd name="adj1" fmla="val 10014"/>
              <a:gd name="adj2" fmla="val 173218"/>
              <a:gd name="adj3" fmla="val 16667"/>
            </a:avLst>
          </a:prstGeom>
          <a:solidFill>
            <a:srgbClr val="FF0000"/>
          </a:solidFill>
          <a:ln w="9525">
            <a:solidFill>
              <a:srgbClr val="000000"/>
            </a:solidFill>
            <a:miter lim="800000"/>
            <a:headEnd/>
            <a:tailEnd/>
          </a:ln>
        </p:spPr>
        <p:txBody>
          <a:bodyPr/>
          <a:lstStyle/>
          <a:p>
            <a:r>
              <a:rPr lang="zh-CN" altLang="en-US" sz="1600" b="1">
                <a:solidFill>
                  <a:schemeClr val="bg2"/>
                </a:solidFill>
              </a:rPr>
              <a:t>考试</a:t>
            </a:r>
            <a:endParaRPr lang="zh-CN" altLang="en-US"/>
          </a:p>
        </p:txBody>
      </p:sp>
      <p:sp>
        <p:nvSpPr>
          <p:cNvPr id="6" name="AutoShape 206"/>
          <p:cNvSpPr>
            <a:spLocks noChangeArrowheads="1"/>
          </p:cNvSpPr>
          <p:nvPr/>
        </p:nvSpPr>
        <p:spPr bwMode="auto">
          <a:xfrm>
            <a:off x="3851920" y="1772816"/>
            <a:ext cx="960437" cy="276225"/>
          </a:xfrm>
          <a:prstGeom prst="wedgeRoundRectCallout">
            <a:avLst>
              <a:gd name="adj1" fmla="val -98773"/>
              <a:gd name="adj2" fmla="val 173218"/>
              <a:gd name="adj3" fmla="val 16667"/>
            </a:avLst>
          </a:prstGeom>
          <a:solidFill>
            <a:srgbClr val="FF0000"/>
          </a:solidFill>
          <a:ln w="9525">
            <a:solidFill>
              <a:srgbClr val="000000"/>
            </a:solidFill>
            <a:miter lim="800000"/>
            <a:headEnd/>
            <a:tailEnd/>
          </a:ln>
        </p:spPr>
        <p:txBody>
          <a:bodyPr/>
          <a:lstStyle/>
          <a:p>
            <a:r>
              <a:rPr lang="zh-CN" altLang="en-US" sz="1400" b="1">
                <a:solidFill>
                  <a:schemeClr val="bg2"/>
                </a:solidFill>
              </a:rPr>
              <a:t>考试分数</a:t>
            </a:r>
            <a:endParaRPr lang="zh-CN" altLang="en-US" sz="1400"/>
          </a:p>
        </p:txBody>
      </p:sp>
    </p:spTree>
    <p:custDataLst>
      <p:tags r:id="rId1"/>
    </p:custData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32176" y="484835"/>
            <a:ext cx="8079647" cy="681763"/>
          </a:xfrm>
        </p:spPr>
        <p:txBody>
          <a:bodyPr/>
          <a:lstStyle/>
          <a:p>
            <a:r>
              <a:rPr lang="zh-CN" altLang="en-US" dirty="0" smtClean="0"/>
              <a:t>注意事项</a:t>
            </a:r>
            <a:endParaRPr lang="zh-CN" altLang="en-US" dirty="0"/>
          </a:p>
        </p:txBody>
      </p:sp>
      <p:sp>
        <p:nvSpPr>
          <p:cNvPr id="5" name="MH_SubTitle_1"/>
          <p:cNvSpPr>
            <a:spLocks noGrp="1" noChangeArrowheads="1"/>
          </p:cNvSpPr>
          <p:nvPr>
            <p:ph idx="1"/>
          </p:nvPr>
        </p:nvSpPr>
        <p:spPr bwMode="auto">
          <a:xfrm>
            <a:off x="583324" y="1734207"/>
            <a:ext cx="1781504" cy="2649230"/>
          </a:xfrm>
          <a:prstGeom prst="rect">
            <a:avLst/>
          </a:prstGeom>
          <a:solidFill>
            <a:srgbClr val="FEFFFF"/>
          </a:solidFill>
          <a:ln w="3175" cmpd="sng">
            <a:solidFill>
              <a:srgbClr val="FEC306"/>
            </a:solidFill>
            <a:miter lim="800000"/>
            <a:headEnd/>
            <a:tailEnd/>
          </a:ln>
          <a:effectLst>
            <a:outerShdw dist="38100" algn="ctr" rotWithShape="0">
              <a:srgbClr val="000000">
                <a:alpha val="39000"/>
              </a:srgbClr>
            </a:outerShdw>
          </a:effectLst>
        </p:spPr>
        <p:txBody>
          <a:bodyPr lIns="72000" tIns="144000" rIns="72000" bIns="0" anchor="ctr">
            <a:normAutofit/>
          </a:bodyPr>
          <a:lstStyle/>
          <a:p>
            <a:pPr>
              <a:lnSpc>
                <a:spcPct val="120000"/>
              </a:lnSpc>
              <a:buFont typeface="Arial" pitchFamily="34" charset="0"/>
              <a:buNone/>
              <a:defRPr/>
            </a:pPr>
            <a:r>
              <a:rPr lang="zh-CN" altLang="en-US" dirty="0" smtClean="0">
                <a:solidFill>
                  <a:srgbClr val="E98E0D"/>
                </a:solidFill>
                <a:latin typeface="Arial" pitchFamily="34" charset="0"/>
                <a:ea typeface="微软雅黑" pitchFamily="34" charset="-122"/>
              </a:rPr>
              <a:t>  </a:t>
            </a:r>
            <a:r>
              <a:rPr lang="zh-CN" altLang="en-US" sz="2200" dirty="0" smtClean="0">
                <a:solidFill>
                  <a:srgbClr val="E98E0D"/>
                </a:solidFill>
                <a:latin typeface="Arial" pitchFamily="34" charset="0"/>
                <a:ea typeface="微软雅黑" pitchFamily="34" charset="-122"/>
              </a:rPr>
              <a:t>考</a:t>
            </a:r>
            <a:r>
              <a:rPr lang="zh-CN" altLang="en-US" sz="2200" dirty="0">
                <a:solidFill>
                  <a:srgbClr val="E98E0D"/>
                </a:solidFill>
                <a:latin typeface="Arial" pitchFamily="34" charset="0"/>
                <a:ea typeface="微软雅黑" pitchFamily="34" charset="-122"/>
              </a:rPr>
              <a:t>试有</a:t>
            </a:r>
            <a:r>
              <a:rPr lang="zh-CN" altLang="en-US" sz="2200" dirty="0" smtClean="0">
                <a:solidFill>
                  <a:srgbClr val="E98E0D"/>
                </a:solidFill>
                <a:latin typeface="Arial" pitchFamily="34" charset="0"/>
                <a:ea typeface="微软雅黑" pitchFamily="34" charset="-122"/>
              </a:rPr>
              <a:t>限制时</a:t>
            </a:r>
            <a:r>
              <a:rPr lang="zh-CN" altLang="en-US" sz="2200" dirty="0">
                <a:solidFill>
                  <a:srgbClr val="E98E0D"/>
                </a:solidFill>
                <a:latin typeface="Arial" pitchFamily="34" charset="0"/>
                <a:ea typeface="微软雅黑" pitchFamily="34" charset="-122"/>
              </a:rPr>
              <a:t>间，点击考试后在右上角会有提示</a:t>
            </a:r>
            <a:r>
              <a:rPr lang="en-US" sz="1500" dirty="0">
                <a:solidFill>
                  <a:srgbClr val="E98E0D"/>
                </a:solidFill>
                <a:latin typeface="Arial" pitchFamily="34" charset="0"/>
                <a:ea typeface="微软雅黑" pitchFamily="34" charset="-122"/>
              </a:rPr>
              <a:t> </a:t>
            </a:r>
            <a:endParaRPr lang="zh-CN" altLang="en-US" sz="1600" dirty="0">
              <a:solidFill>
                <a:srgbClr val="E98E0D"/>
              </a:solidFill>
              <a:latin typeface="Arial" pitchFamily="34" charset="0"/>
              <a:ea typeface="微软雅黑" pitchFamily="34" charset="-122"/>
            </a:endParaRPr>
          </a:p>
        </p:txBody>
      </p:sp>
      <p:sp>
        <p:nvSpPr>
          <p:cNvPr id="6" name="MH_SubTitle_2"/>
          <p:cNvSpPr>
            <a:spLocks noChangeArrowheads="1"/>
          </p:cNvSpPr>
          <p:nvPr/>
        </p:nvSpPr>
        <p:spPr bwMode="auto">
          <a:xfrm>
            <a:off x="2801205" y="2758966"/>
            <a:ext cx="1739264" cy="2711669"/>
          </a:xfrm>
          <a:prstGeom prst="rect">
            <a:avLst/>
          </a:prstGeom>
          <a:solidFill>
            <a:srgbClr val="FEFFFF"/>
          </a:solidFill>
          <a:ln w="3175" cmpd="sng">
            <a:solidFill>
              <a:srgbClr val="60A7FE"/>
            </a:solidFill>
            <a:miter lim="800000"/>
            <a:headEnd/>
            <a:tailEnd/>
          </a:ln>
          <a:effectLst>
            <a:outerShdw dist="38100" algn="ctr" rotWithShape="0">
              <a:srgbClr val="000000">
                <a:alpha val="39000"/>
              </a:srgbClr>
            </a:outerShdw>
          </a:effectLst>
        </p:spPr>
        <p:txBody>
          <a:bodyPr lIns="72000" tIns="144000" rIns="72000" bIns="0" anchor="ctr"/>
          <a:lstStyle/>
          <a:p>
            <a:pPr>
              <a:lnSpc>
                <a:spcPct val="120000"/>
              </a:lnSpc>
              <a:buFont typeface="Arial" pitchFamily="34" charset="0"/>
              <a:buNone/>
              <a:defRPr/>
            </a:pPr>
            <a:r>
              <a:rPr lang="zh-CN" altLang="en-US" sz="2400" dirty="0">
                <a:solidFill>
                  <a:srgbClr val="5FA7FE"/>
                </a:solidFill>
                <a:latin typeface="Arial" pitchFamily="34" charset="0"/>
                <a:ea typeface="微软雅黑" pitchFamily="34" charset="-122"/>
              </a:rPr>
              <a:t>保存考试之后，下次登录考试时间是累计的</a:t>
            </a:r>
            <a:r>
              <a:rPr lang="en-US" sz="2400" dirty="0">
                <a:solidFill>
                  <a:srgbClr val="5FA7FE"/>
                </a:solidFill>
                <a:latin typeface="Arial" pitchFamily="34" charset="0"/>
                <a:ea typeface="微软雅黑" pitchFamily="34" charset="-122"/>
              </a:rPr>
              <a:t> </a:t>
            </a:r>
            <a:endParaRPr lang="zh-CN" altLang="en-US" sz="2400" dirty="0">
              <a:solidFill>
                <a:srgbClr val="5FA7FE"/>
              </a:solidFill>
              <a:latin typeface="Arial" pitchFamily="34" charset="0"/>
              <a:ea typeface="微软雅黑" pitchFamily="34" charset="-122"/>
            </a:endParaRPr>
          </a:p>
        </p:txBody>
      </p:sp>
      <p:sp>
        <p:nvSpPr>
          <p:cNvPr id="7" name="MH_SubTitle_3"/>
          <p:cNvSpPr>
            <a:spLocks noChangeArrowheads="1"/>
          </p:cNvSpPr>
          <p:nvPr/>
        </p:nvSpPr>
        <p:spPr bwMode="auto">
          <a:xfrm>
            <a:off x="4842139" y="2774731"/>
            <a:ext cx="1779377" cy="2675056"/>
          </a:xfrm>
          <a:prstGeom prst="rect">
            <a:avLst/>
          </a:prstGeom>
          <a:solidFill>
            <a:srgbClr val="FEFFFF"/>
          </a:solidFill>
          <a:ln w="3175" cmpd="sng">
            <a:solidFill>
              <a:srgbClr val="71CC36"/>
            </a:solidFill>
            <a:miter lim="800000"/>
            <a:headEnd/>
            <a:tailEnd/>
          </a:ln>
          <a:effectLst>
            <a:outerShdw dist="38100" algn="ctr" rotWithShape="0">
              <a:srgbClr val="000000">
                <a:alpha val="39000"/>
              </a:srgbClr>
            </a:outerShdw>
          </a:effectLst>
        </p:spPr>
        <p:txBody>
          <a:bodyPr lIns="72000" tIns="144000" rIns="72000" bIns="0" anchor="ctr"/>
          <a:lstStyle/>
          <a:p>
            <a:pPr>
              <a:lnSpc>
                <a:spcPct val="120000"/>
              </a:lnSpc>
              <a:buFont typeface="Arial" pitchFamily="34" charset="0"/>
              <a:buNone/>
              <a:defRPr/>
            </a:pPr>
            <a:r>
              <a:rPr lang="zh-CN" altLang="en-US" sz="2400" dirty="0">
                <a:solidFill>
                  <a:schemeClr val="tx2"/>
                </a:solidFill>
                <a:latin typeface="Arial" pitchFamily="34" charset="0"/>
                <a:ea typeface="微软雅黑" pitchFamily="34" charset="-122"/>
              </a:rPr>
              <a:t>一定要注意考试时间，错过考试时间按0</a:t>
            </a:r>
            <a:r>
              <a:rPr lang="zh-CN" altLang="en-US" sz="2400" dirty="0" smtClean="0">
                <a:solidFill>
                  <a:schemeClr val="tx2"/>
                </a:solidFill>
                <a:latin typeface="Arial" pitchFamily="34" charset="0"/>
                <a:ea typeface="微软雅黑" pitchFamily="34" charset="-122"/>
              </a:rPr>
              <a:t>分处理</a:t>
            </a:r>
            <a:r>
              <a:rPr lang="en-US" sz="3200" dirty="0" smtClean="0">
                <a:solidFill>
                  <a:srgbClr val="72CC36"/>
                </a:solidFill>
                <a:latin typeface="Arial" pitchFamily="34" charset="0"/>
                <a:ea typeface="微软雅黑" pitchFamily="34" charset="-122"/>
              </a:rPr>
              <a:t> </a:t>
            </a:r>
            <a:endParaRPr lang="zh-CN" altLang="en-US" sz="3200" dirty="0">
              <a:solidFill>
                <a:srgbClr val="72CC36"/>
              </a:solidFill>
              <a:latin typeface="Arial" pitchFamily="34" charset="0"/>
              <a:ea typeface="微软雅黑" pitchFamily="34" charset="-122"/>
            </a:endParaRPr>
          </a:p>
        </p:txBody>
      </p:sp>
      <p:sp>
        <p:nvSpPr>
          <p:cNvPr id="8" name="MH_SubTitle_4"/>
          <p:cNvSpPr>
            <a:spLocks noChangeArrowheads="1"/>
          </p:cNvSpPr>
          <p:nvPr/>
        </p:nvSpPr>
        <p:spPr bwMode="auto">
          <a:xfrm>
            <a:off x="6883075" y="1666710"/>
            <a:ext cx="1677600" cy="2605745"/>
          </a:xfrm>
          <a:prstGeom prst="rect">
            <a:avLst/>
          </a:prstGeom>
          <a:solidFill>
            <a:srgbClr val="FEFFFF"/>
          </a:solidFill>
          <a:ln w="3175" cmpd="sng">
            <a:solidFill>
              <a:srgbClr val="E85D46"/>
            </a:solidFill>
            <a:miter lim="800000"/>
            <a:headEnd/>
            <a:tailEnd/>
          </a:ln>
          <a:effectLst>
            <a:outerShdw dist="38100" algn="ctr" rotWithShape="0">
              <a:srgbClr val="000000">
                <a:alpha val="39000"/>
              </a:srgbClr>
            </a:outerShdw>
          </a:effectLst>
        </p:spPr>
        <p:txBody>
          <a:bodyPr lIns="72000" tIns="144000" rIns="72000" bIns="0" anchor="ctr"/>
          <a:lstStyle/>
          <a:p>
            <a:pPr>
              <a:lnSpc>
                <a:spcPct val="120000"/>
              </a:lnSpc>
              <a:buFont typeface="Arial" pitchFamily="34" charset="0"/>
              <a:buNone/>
              <a:defRPr/>
            </a:pPr>
            <a:r>
              <a:rPr lang="zh-CN" altLang="en-US" sz="2000" dirty="0">
                <a:solidFill>
                  <a:srgbClr val="E85C45"/>
                </a:solidFill>
                <a:latin typeface="Arial" pitchFamily="34" charset="0"/>
                <a:ea typeface="微软雅黑" pitchFamily="34" charset="-122"/>
              </a:rPr>
              <a:t>在时间结束之前，一定要提交考试，保存不提交时没有成绩的</a:t>
            </a:r>
          </a:p>
        </p:txBody>
      </p:sp>
      <p:sp>
        <p:nvSpPr>
          <p:cNvPr id="9" name="MH_Other_3"/>
          <p:cNvSpPr>
            <a:spLocks noChangeArrowheads="1"/>
          </p:cNvSpPr>
          <p:nvPr/>
        </p:nvSpPr>
        <p:spPr bwMode="auto">
          <a:xfrm>
            <a:off x="753449" y="1439614"/>
            <a:ext cx="570854" cy="542925"/>
          </a:xfrm>
          <a:custGeom>
            <a:avLst/>
            <a:gdLst>
              <a:gd name="T0" fmla="*/ 0 w 466725"/>
              <a:gd name="T1" fmla="*/ 0 h 533401"/>
              <a:gd name="T2" fmla="*/ 476250 w 466725"/>
              <a:gd name="T3" fmla="*/ 0 h 533401"/>
              <a:gd name="T4" fmla="*/ 476250 w 466725"/>
              <a:gd name="T5" fmla="*/ 305395 h 533401"/>
              <a:gd name="T6" fmla="*/ 238124 w 466725"/>
              <a:gd name="T7" fmla="*/ 542925 h 533401"/>
              <a:gd name="T8" fmla="*/ 238126 w 466725"/>
              <a:gd name="T9" fmla="*/ 542924 h 533401"/>
              <a:gd name="T10" fmla="*/ 0 w 466725"/>
              <a:gd name="T11" fmla="*/ 305394 h 533401"/>
              <a:gd name="T12" fmla="*/ 0 60000 65536"/>
              <a:gd name="T13" fmla="*/ 0 60000 65536"/>
              <a:gd name="T14" fmla="*/ 0 60000 65536"/>
              <a:gd name="T15" fmla="*/ 0 60000 65536"/>
              <a:gd name="T16" fmla="*/ 0 60000 65536"/>
              <a:gd name="T17" fmla="*/ 0 60000 65536"/>
              <a:gd name="T18" fmla="*/ 0 w 466725"/>
              <a:gd name="T19" fmla="*/ 0 h 533401"/>
              <a:gd name="T20" fmla="*/ 466725 w 466725"/>
              <a:gd name="T21" fmla="*/ 533401 h 533401"/>
            </a:gdLst>
            <a:ahLst/>
            <a:cxnLst>
              <a:cxn ang="T12">
                <a:pos x="T0" y="T1"/>
              </a:cxn>
              <a:cxn ang="T13">
                <a:pos x="T2" y="T3"/>
              </a:cxn>
              <a:cxn ang="T14">
                <a:pos x="T4" y="T5"/>
              </a:cxn>
              <a:cxn ang="T15">
                <a:pos x="T6" y="T7"/>
              </a:cxn>
              <a:cxn ang="T16">
                <a:pos x="T8" y="T9"/>
              </a:cxn>
              <a:cxn ang="T17">
                <a:pos x="T10" y="T11"/>
              </a:cxn>
            </a:cxnLst>
            <a:rect l="T18" t="T19" r="T20" b="T21"/>
            <a:pathLst>
              <a:path w="466725" h="533401">
                <a:moveTo>
                  <a:pt x="0" y="0"/>
                </a:moveTo>
                <a:lnTo>
                  <a:pt x="466725" y="0"/>
                </a:lnTo>
                <a:lnTo>
                  <a:pt x="466725" y="300038"/>
                </a:lnTo>
                <a:cubicBezTo>
                  <a:pt x="466725" y="428921"/>
                  <a:pt x="362245" y="533401"/>
                  <a:pt x="233362" y="533401"/>
                </a:cubicBezTo>
                <a:lnTo>
                  <a:pt x="233363" y="533400"/>
                </a:lnTo>
                <a:cubicBezTo>
                  <a:pt x="104480" y="533400"/>
                  <a:pt x="0" y="428920"/>
                  <a:pt x="0" y="300037"/>
                </a:cubicBezTo>
                <a:lnTo>
                  <a:pt x="0" y="0"/>
                </a:lnTo>
                <a:close/>
              </a:path>
            </a:pathLst>
          </a:custGeom>
          <a:solidFill>
            <a:srgbClr val="F5BB01"/>
          </a:solidFill>
          <a:ln w="9525">
            <a:noFill/>
            <a:miter lim="800000"/>
            <a:headEnd/>
            <a:tailEnd/>
          </a:ln>
          <a:effectLst>
            <a:outerShdw dist="25400" dir="10800000" algn="ctr" rotWithShape="0">
              <a:srgbClr val="000000">
                <a:alpha val="39000"/>
              </a:srgbClr>
            </a:outerShdw>
          </a:effectLst>
        </p:spPr>
        <p:txBody>
          <a:bodyPr anchor="ctr"/>
          <a:lstStyle/>
          <a:p>
            <a:pPr algn="ctr">
              <a:buFont typeface="Arial" pitchFamily="34" charset="0"/>
              <a:buNone/>
              <a:defRPr/>
            </a:pPr>
            <a:r>
              <a:rPr lang="en-US" sz="2800" dirty="0">
                <a:solidFill>
                  <a:srgbClr val="FEFFFF"/>
                </a:solidFill>
                <a:latin typeface="Arial" pitchFamily="34" charset="0"/>
                <a:ea typeface="微软雅黑" pitchFamily="34" charset="-122"/>
              </a:rPr>
              <a:t>A</a:t>
            </a:r>
            <a:endParaRPr lang="zh-CN" altLang="en-US" sz="2800" dirty="0">
              <a:solidFill>
                <a:srgbClr val="FEFFFF"/>
              </a:solidFill>
              <a:latin typeface="Arial" pitchFamily="34" charset="0"/>
              <a:ea typeface="微软雅黑" pitchFamily="34" charset="-122"/>
            </a:endParaRPr>
          </a:p>
        </p:txBody>
      </p:sp>
      <p:sp>
        <p:nvSpPr>
          <p:cNvPr id="10" name="MH_Other_6"/>
          <p:cNvSpPr>
            <a:spLocks noChangeArrowheads="1"/>
          </p:cNvSpPr>
          <p:nvPr/>
        </p:nvSpPr>
        <p:spPr bwMode="auto">
          <a:xfrm>
            <a:off x="2960986" y="2517167"/>
            <a:ext cx="554725" cy="542925"/>
          </a:xfrm>
          <a:custGeom>
            <a:avLst/>
            <a:gdLst>
              <a:gd name="T0" fmla="*/ 0 w 466725"/>
              <a:gd name="T1" fmla="*/ 0 h 533401"/>
              <a:gd name="T2" fmla="*/ 476250 w 466725"/>
              <a:gd name="T3" fmla="*/ 0 h 533401"/>
              <a:gd name="T4" fmla="*/ 476250 w 466725"/>
              <a:gd name="T5" fmla="*/ 305395 h 533401"/>
              <a:gd name="T6" fmla="*/ 238124 w 466725"/>
              <a:gd name="T7" fmla="*/ 542925 h 533401"/>
              <a:gd name="T8" fmla="*/ 238126 w 466725"/>
              <a:gd name="T9" fmla="*/ 542924 h 533401"/>
              <a:gd name="T10" fmla="*/ 0 w 466725"/>
              <a:gd name="T11" fmla="*/ 305394 h 533401"/>
              <a:gd name="T12" fmla="*/ 0 60000 65536"/>
              <a:gd name="T13" fmla="*/ 0 60000 65536"/>
              <a:gd name="T14" fmla="*/ 0 60000 65536"/>
              <a:gd name="T15" fmla="*/ 0 60000 65536"/>
              <a:gd name="T16" fmla="*/ 0 60000 65536"/>
              <a:gd name="T17" fmla="*/ 0 60000 65536"/>
              <a:gd name="T18" fmla="*/ 0 w 466725"/>
              <a:gd name="T19" fmla="*/ 0 h 533401"/>
              <a:gd name="T20" fmla="*/ 466725 w 466725"/>
              <a:gd name="T21" fmla="*/ 533401 h 533401"/>
            </a:gdLst>
            <a:ahLst/>
            <a:cxnLst>
              <a:cxn ang="T12">
                <a:pos x="T0" y="T1"/>
              </a:cxn>
              <a:cxn ang="T13">
                <a:pos x="T2" y="T3"/>
              </a:cxn>
              <a:cxn ang="T14">
                <a:pos x="T4" y="T5"/>
              </a:cxn>
              <a:cxn ang="T15">
                <a:pos x="T6" y="T7"/>
              </a:cxn>
              <a:cxn ang="T16">
                <a:pos x="T8" y="T9"/>
              </a:cxn>
              <a:cxn ang="T17">
                <a:pos x="T10" y="T11"/>
              </a:cxn>
            </a:cxnLst>
            <a:rect l="T18" t="T19" r="T20" b="T21"/>
            <a:pathLst>
              <a:path w="466725" h="533401">
                <a:moveTo>
                  <a:pt x="0" y="0"/>
                </a:moveTo>
                <a:lnTo>
                  <a:pt x="466725" y="0"/>
                </a:lnTo>
                <a:lnTo>
                  <a:pt x="466725" y="300038"/>
                </a:lnTo>
                <a:cubicBezTo>
                  <a:pt x="466725" y="428921"/>
                  <a:pt x="362245" y="533401"/>
                  <a:pt x="233362" y="533401"/>
                </a:cubicBezTo>
                <a:lnTo>
                  <a:pt x="233363" y="533400"/>
                </a:lnTo>
                <a:cubicBezTo>
                  <a:pt x="104480" y="533400"/>
                  <a:pt x="0" y="428920"/>
                  <a:pt x="0" y="300037"/>
                </a:cubicBezTo>
                <a:lnTo>
                  <a:pt x="0" y="0"/>
                </a:lnTo>
                <a:close/>
              </a:path>
            </a:pathLst>
          </a:custGeom>
          <a:solidFill>
            <a:srgbClr val="5FA7FE"/>
          </a:solidFill>
          <a:ln w="9525">
            <a:noFill/>
            <a:miter lim="800000"/>
            <a:headEnd/>
            <a:tailEnd/>
          </a:ln>
          <a:effectLst>
            <a:outerShdw dist="25400" dir="10800000" algn="ctr" rotWithShape="0">
              <a:srgbClr val="000000">
                <a:alpha val="39000"/>
              </a:srgbClr>
            </a:outerShdw>
          </a:effectLst>
        </p:spPr>
        <p:txBody>
          <a:bodyPr anchor="ctr"/>
          <a:lstStyle/>
          <a:p>
            <a:pPr algn="ctr">
              <a:buFont typeface="Arial" pitchFamily="34" charset="0"/>
              <a:buNone/>
              <a:defRPr/>
            </a:pPr>
            <a:r>
              <a:rPr lang="en-US" sz="2800" dirty="0">
                <a:solidFill>
                  <a:srgbClr val="FEFFFF"/>
                </a:solidFill>
                <a:latin typeface="Arial" pitchFamily="34" charset="0"/>
                <a:ea typeface="微软雅黑" pitchFamily="34" charset="-122"/>
              </a:rPr>
              <a:t>B</a:t>
            </a:r>
            <a:endParaRPr lang="zh-CN" altLang="en-US" sz="2800" dirty="0">
              <a:solidFill>
                <a:srgbClr val="FEFFFF"/>
              </a:solidFill>
              <a:latin typeface="Arial" pitchFamily="34" charset="0"/>
              <a:ea typeface="微软雅黑" pitchFamily="34" charset="-122"/>
            </a:endParaRPr>
          </a:p>
        </p:txBody>
      </p:sp>
      <p:sp>
        <p:nvSpPr>
          <p:cNvPr id="12" name="MH_Other_9"/>
          <p:cNvSpPr>
            <a:spLocks noChangeArrowheads="1"/>
          </p:cNvSpPr>
          <p:nvPr/>
        </p:nvSpPr>
        <p:spPr bwMode="auto">
          <a:xfrm>
            <a:off x="5001921" y="2413628"/>
            <a:ext cx="563306" cy="542925"/>
          </a:xfrm>
          <a:custGeom>
            <a:avLst/>
            <a:gdLst>
              <a:gd name="T0" fmla="*/ 0 w 466725"/>
              <a:gd name="T1" fmla="*/ 0 h 533401"/>
              <a:gd name="T2" fmla="*/ 474662 w 466725"/>
              <a:gd name="T3" fmla="*/ 0 h 533401"/>
              <a:gd name="T4" fmla="*/ 474662 w 466725"/>
              <a:gd name="T5" fmla="*/ 305395 h 533401"/>
              <a:gd name="T6" fmla="*/ 237330 w 466725"/>
              <a:gd name="T7" fmla="*/ 542925 h 533401"/>
              <a:gd name="T8" fmla="*/ 237332 w 466725"/>
              <a:gd name="T9" fmla="*/ 542924 h 533401"/>
              <a:gd name="T10" fmla="*/ 0 w 466725"/>
              <a:gd name="T11" fmla="*/ 305394 h 533401"/>
              <a:gd name="T12" fmla="*/ 0 60000 65536"/>
              <a:gd name="T13" fmla="*/ 0 60000 65536"/>
              <a:gd name="T14" fmla="*/ 0 60000 65536"/>
              <a:gd name="T15" fmla="*/ 0 60000 65536"/>
              <a:gd name="T16" fmla="*/ 0 60000 65536"/>
              <a:gd name="T17" fmla="*/ 0 60000 65536"/>
              <a:gd name="T18" fmla="*/ 0 w 466725"/>
              <a:gd name="T19" fmla="*/ 0 h 533401"/>
              <a:gd name="T20" fmla="*/ 466725 w 466725"/>
              <a:gd name="T21" fmla="*/ 533401 h 533401"/>
            </a:gdLst>
            <a:ahLst/>
            <a:cxnLst>
              <a:cxn ang="T12">
                <a:pos x="T0" y="T1"/>
              </a:cxn>
              <a:cxn ang="T13">
                <a:pos x="T2" y="T3"/>
              </a:cxn>
              <a:cxn ang="T14">
                <a:pos x="T4" y="T5"/>
              </a:cxn>
              <a:cxn ang="T15">
                <a:pos x="T6" y="T7"/>
              </a:cxn>
              <a:cxn ang="T16">
                <a:pos x="T8" y="T9"/>
              </a:cxn>
              <a:cxn ang="T17">
                <a:pos x="T10" y="T11"/>
              </a:cxn>
            </a:cxnLst>
            <a:rect l="T18" t="T19" r="T20" b="T21"/>
            <a:pathLst>
              <a:path w="466725" h="533401">
                <a:moveTo>
                  <a:pt x="0" y="0"/>
                </a:moveTo>
                <a:lnTo>
                  <a:pt x="466725" y="0"/>
                </a:lnTo>
                <a:lnTo>
                  <a:pt x="466725" y="300038"/>
                </a:lnTo>
                <a:cubicBezTo>
                  <a:pt x="466725" y="428921"/>
                  <a:pt x="362245" y="533401"/>
                  <a:pt x="233362" y="533401"/>
                </a:cubicBezTo>
                <a:lnTo>
                  <a:pt x="233363" y="533400"/>
                </a:lnTo>
                <a:cubicBezTo>
                  <a:pt x="104480" y="533400"/>
                  <a:pt x="0" y="428920"/>
                  <a:pt x="0" y="300037"/>
                </a:cubicBezTo>
                <a:lnTo>
                  <a:pt x="0" y="0"/>
                </a:lnTo>
                <a:close/>
              </a:path>
            </a:pathLst>
          </a:custGeom>
          <a:solidFill>
            <a:srgbClr val="72CC36"/>
          </a:solidFill>
          <a:ln w="9525">
            <a:noFill/>
            <a:miter lim="800000"/>
            <a:headEnd/>
            <a:tailEnd/>
          </a:ln>
          <a:effectLst>
            <a:outerShdw dist="25400" dir="10800000" algn="ctr" rotWithShape="0">
              <a:srgbClr val="000000">
                <a:alpha val="39000"/>
              </a:srgbClr>
            </a:outerShdw>
          </a:effectLst>
        </p:spPr>
        <p:txBody>
          <a:bodyPr anchor="ctr"/>
          <a:lstStyle/>
          <a:p>
            <a:pPr algn="ctr">
              <a:buFont typeface="Arial" pitchFamily="34" charset="0"/>
              <a:buNone/>
              <a:defRPr/>
            </a:pPr>
            <a:r>
              <a:rPr lang="en-US" sz="2800" dirty="0">
                <a:solidFill>
                  <a:srgbClr val="FEFFFF"/>
                </a:solidFill>
                <a:latin typeface="Arial" pitchFamily="34" charset="0"/>
                <a:ea typeface="微软雅黑" pitchFamily="34" charset="-122"/>
              </a:rPr>
              <a:t>C</a:t>
            </a:r>
            <a:endParaRPr lang="zh-CN" altLang="en-US" sz="2800" dirty="0">
              <a:solidFill>
                <a:srgbClr val="FEFFFF"/>
              </a:solidFill>
              <a:latin typeface="Arial" pitchFamily="34" charset="0"/>
              <a:ea typeface="微软雅黑" pitchFamily="34" charset="-122"/>
            </a:endParaRPr>
          </a:p>
        </p:txBody>
      </p:sp>
      <p:sp>
        <p:nvSpPr>
          <p:cNvPr id="13" name="MH_Other_11"/>
          <p:cNvSpPr>
            <a:spLocks noChangeArrowheads="1"/>
          </p:cNvSpPr>
          <p:nvPr/>
        </p:nvSpPr>
        <p:spPr bwMode="auto">
          <a:xfrm>
            <a:off x="7002381" y="1419155"/>
            <a:ext cx="565068" cy="583066"/>
          </a:xfrm>
          <a:custGeom>
            <a:avLst/>
            <a:gdLst>
              <a:gd name="T0" fmla="*/ 0 w 466725"/>
              <a:gd name="T1" fmla="*/ 0 h 533401"/>
              <a:gd name="T2" fmla="*/ 476250 w 466725"/>
              <a:gd name="T3" fmla="*/ 0 h 533401"/>
              <a:gd name="T4" fmla="*/ 476250 w 466725"/>
              <a:gd name="T5" fmla="*/ 305395 h 533401"/>
              <a:gd name="T6" fmla="*/ 238124 w 466725"/>
              <a:gd name="T7" fmla="*/ 542925 h 533401"/>
              <a:gd name="T8" fmla="*/ 238126 w 466725"/>
              <a:gd name="T9" fmla="*/ 542924 h 533401"/>
              <a:gd name="T10" fmla="*/ 0 w 466725"/>
              <a:gd name="T11" fmla="*/ 305394 h 533401"/>
              <a:gd name="T12" fmla="*/ 0 60000 65536"/>
              <a:gd name="T13" fmla="*/ 0 60000 65536"/>
              <a:gd name="T14" fmla="*/ 0 60000 65536"/>
              <a:gd name="T15" fmla="*/ 0 60000 65536"/>
              <a:gd name="T16" fmla="*/ 0 60000 65536"/>
              <a:gd name="T17" fmla="*/ 0 60000 65536"/>
              <a:gd name="T18" fmla="*/ 0 w 466725"/>
              <a:gd name="T19" fmla="*/ 0 h 533401"/>
              <a:gd name="T20" fmla="*/ 466725 w 466725"/>
              <a:gd name="T21" fmla="*/ 533401 h 533401"/>
            </a:gdLst>
            <a:ahLst/>
            <a:cxnLst>
              <a:cxn ang="T12">
                <a:pos x="T0" y="T1"/>
              </a:cxn>
              <a:cxn ang="T13">
                <a:pos x="T2" y="T3"/>
              </a:cxn>
              <a:cxn ang="T14">
                <a:pos x="T4" y="T5"/>
              </a:cxn>
              <a:cxn ang="T15">
                <a:pos x="T6" y="T7"/>
              </a:cxn>
              <a:cxn ang="T16">
                <a:pos x="T8" y="T9"/>
              </a:cxn>
              <a:cxn ang="T17">
                <a:pos x="T10" y="T11"/>
              </a:cxn>
            </a:cxnLst>
            <a:rect l="T18" t="T19" r="T20" b="T21"/>
            <a:pathLst>
              <a:path w="466725" h="533401">
                <a:moveTo>
                  <a:pt x="0" y="0"/>
                </a:moveTo>
                <a:lnTo>
                  <a:pt x="466725" y="0"/>
                </a:lnTo>
                <a:lnTo>
                  <a:pt x="466725" y="300038"/>
                </a:lnTo>
                <a:cubicBezTo>
                  <a:pt x="466725" y="428921"/>
                  <a:pt x="362245" y="533401"/>
                  <a:pt x="233362" y="533401"/>
                </a:cubicBezTo>
                <a:lnTo>
                  <a:pt x="233363" y="533400"/>
                </a:lnTo>
                <a:cubicBezTo>
                  <a:pt x="104480" y="533400"/>
                  <a:pt x="0" y="428920"/>
                  <a:pt x="0" y="300037"/>
                </a:cubicBezTo>
                <a:lnTo>
                  <a:pt x="0" y="0"/>
                </a:lnTo>
                <a:close/>
              </a:path>
            </a:pathLst>
          </a:custGeom>
          <a:solidFill>
            <a:srgbClr val="E85C45"/>
          </a:solidFill>
          <a:ln w="9525">
            <a:noFill/>
            <a:miter lim="800000"/>
            <a:headEnd/>
            <a:tailEnd/>
          </a:ln>
          <a:effectLst>
            <a:outerShdw dist="25400" dir="10800000" algn="ctr" rotWithShape="0">
              <a:srgbClr val="000000">
                <a:alpha val="39000"/>
              </a:srgbClr>
            </a:outerShdw>
          </a:effectLst>
        </p:spPr>
        <p:txBody>
          <a:bodyPr anchor="ctr"/>
          <a:lstStyle/>
          <a:p>
            <a:pPr algn="ctr">
              <a:buFont typeface="Arial" pitchFamily="34" charset="0"/>
              <a:buNone/>
              <a:defRPr/>
            </a:pPr>
            <a:r>
              <a:rPr lang="en-US" sz="2800" dirty="0">
                <a:solidFill>
                  <a:srgbClr val="FEFFFF"/>
                </a:solidFill>
                <a:latin typeface="Arial" pitchFamily="34" charset="0"/>
                <a:ea typeface="微软雅黑" pitchFamily="34" charset="-122"/>
              </a:rPr>
              <a:t>D</a:t>
            </a:r>
            <a:endParaRPr lang="zh-CN" altLang="en-US" sz="2800" dirty="0">
              <a:solidFill>
                <a:srgbClr val="FEFFFF"/>
              </a:solidFill>
              <a:latin typeface="Arial" pitchFamily="34" charset="0"/>
              <a:ea typeface="微软雅黑" pitchFamily="34" charset="-122"/>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H_Title"/>
          <p:cNvSpPr txBox="1"/>
          <p:nvPr>
            <p:custDataLst>
              <p:tags r:id="rId2"/>
            </p:custDataLst>
          </p:nvPr>
        </p:nvSpPr>
        <p:spPr>
          <a:xfrm>
            <a:off x="1273055" y="369489"/>
            <a:ext cx="4670045" cy="952314"/>
          </a:xfrm>
          <a:custGeom>
            <a:avLst/>
            <a:gdLst>
              <a:gd name="connsiteX0" fmla="*/ 0 w 3064329"/>
              <a:gd name="connsiteY0" fmla="*/ 0 h 437055"/>
              <a:gd name="connsiteX1" fmla="*/ 3064329 w 3064329"/>
              <a:gd name="connsiteY1" fmla="*/ 0 h 437055"/>
              <a:gd name="connsiteX2" fmla="*/ 3064329 w 3064329"/>
              <a:gd name="connsiteY2" fmla="*/ 437055 h 437055"/>
              <a:gd name="connsiteX3" fmla="*/ 0 w 3064329"/>
              <a:gd name="connsiteY3" fmla="*/ 437055 h 437055"/>
              <a:gd name="connsiteX4" fmla="*/ 0 w 3064329"/>
              <a:gd name="connsiteY4" fmla="*/ 0 h 437055"/>
              <a:gd name="connsiteX0" fmla="*/ 3064329 w 3155769"/>
              <a:gd name="connsiteY0" fmla="*/ 437055 h 528495"/>
              <a:gd name="connsiteX1" fmla="*/ 0 w 3155769"/>
              <a:gd name="connsiteY1" fmla="*/ 437055 h 528495"/>
              <a:gd name="connsiteX2" fmla="*/ 0 w 3155769"/>
              <a:gd name="connsiteY2" fmla="*/ 0 h 528495"/>
              <a:gd name="connsiteX3" fmla="*/ 3064329 w 3155769"/>
              <a:gd name="connsiteY3" fmla="*/ 0 h 528495"/>
              <a:gd name="connsiteX4" fmla="*/ 3155769 w 3155769"/>
              <a:gd name="connsiteY4" fmla="*/ 528495 h 528495"/>
              <a:gd name="connsiteX0" fmla="*/ 3064329 w 3064329"/>
              <a:gd name="connsiteY0" fmla="*/ 437055 h 437055"/>
              <a:gd name="connsiteX1" fmla="*/ 0 w 3064329"/>
              <a:gd name="connsiteY1" fmla="*/ 437055 h 437055"/>
              <a:gd name="connsiteX2" fmla="*/ 0 w 3064329"/>
              <a:gd name="connsiteY2" fmla="*/ 0 h 437055"/>
              <a:gd name="connsiteX3" fmla="*/ 3064329 w 3064329"/>
              <a:gd name="connsiteY3" fmla="*/ 0 h 437055"/>
            </a:gdLst>
            <a:ahLst/>
            <a:cxnLst>
              <a:cxn ang="0">
                <a:pos x="connsiteX0" y="connsiteY0"/>
              </a:cxn>
              <a:cxn ang="0">
                <a:pos x="connsiteX1" y="connsiteY1"/>
              </a:cxn>
              <a:cxn ang="0">
                <a:pos x="connsiteX2" y="connsiteY2"/>
              </a:cxn>
              <a:cxn ang="0">
                <a:pos x="connsiteX3" y="connsiteY3"/>
              </a:cxn>
            </a:cxnLst>
            <a:rect l="l" t="t" r="r" b="b"/>
            <a:pathLst>
              <a:path w="3064329" h="437055">
                <a:moveTo>
                  <a:pt x="3064329" y="437055"/>
                </a:moveTo>
                <a:lnTo>
                  <a:pt x="0" y="437055"/>
                </a:lnTo>
                <a:lnTo>
                  <a:pt x="0" y="0"/>
                </a:lnTo>
                <a:lnTo>
                  <a:pt x="3064329" y="0"/>
                </a:lnTo>
              </a:path>
            </a:pathLst>
          </a:custGeom>
          <a:noFill/>
          <a:ln w="25400">
            <a:solidFill>
              <a:schemeClr val="accent1"/>
            </a:solidFill>
          </a:ln>
        </p:spPr>
        <p:txBody>
          <a:bodyPr wrap="square" lIns="360000" tIns="0" rIns="0" bIns="36000" rtlCol="0" anchor="ctr" anchorCtr="0">
            <a:normAutofit/>
          </a:bodyPr>
          <a:lstStyle/>
          <a:p>
            <a:pPr>
              <a:lnSpc>
                <a:spcPct val="130000"/>
              </a:lnSpc>
            </a:pPr>
            <a:r>
              <a:rPr lang="zh-CN" altLang="en-US" sz="3200" dirty="0" smtClean="0">
                <a:latin typeface="华文细黑" panose="02010600040101010101" pitchFamily="2" charset="-122"/>
                <a:ea typeface="华文细黑" panose="02010600040101010101" pitchFamily="2" charset="-122"/>
              </a:rPr>
              <a:t>如何查看信息</a:t>
            </a:r>
            <a:endParaRPr lang="zh-CN" altLang="en-US" sz="3200" dirty="0">
              <a:latin typeface="华文细黑" panose="02010600040101010101" pitchFamily="2" charset="-122"/>
              <a:ea typeface="华文细黑" panose="02010600040101010101" pitchFamily="2" charset="-122"/>
            </a:endParaRPr>
          </a:p>
        </p:txBody>
      </p:sp>
      <p:sp>
        <p:nvSpPr>
          <p:cNvPr id="3" name="MH_Others_1"/>
          <p:cNvSpPr/>
          <p:nvPr>
            <p:custDataLst>
              <p:tags r:id="rId3"/>
            </p:custDataLst>
          </p:nvPr>
        </p:nvSpPr>
        <p:spPr>
          <a:xfrm>
            <a:off x="450517" y="369489"/>
            <a:ext cx="1104682" cy="952314"/>
          </a:xfrm>
          <a:prstGeom prst="hexagon">
            <a:avLst>
              <a:gd name="adj" fmla="val 29651"/>
              <a:gd name="vf" fmla="val 115470"/>
            </a:avLst>
          </a:prstGeom>
          <a:solidFill>
            <a:schemeClr val="accent1"/>
          </a:solid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72000" rIns="0" bIns="0" rtlCol="0" anchor="ctr">
            <a:normAutofit fontScale="62500" lnSpcReduction="20000"/>
          </a:bodyPr>
          <a:lstStyle/>
          <a:p>
            <a:pPr algn="ctr"/>
            <a:endParaRPr lang="zh-CN" altLang="en-US" sz="6600" dirty="0">
              <a:solidFill>
                <a:srgbClr val="FFFFFF"/>
              </a:solidFill>
              <a:latin typeface="Times New Roman" panose="02020603050405020304" pitchFamily="18" charset="0"/>
              <a:cs typeface="Times New Roman" panose="02020603050405020304" pitchFamily="18" charset="0"/>
            </a:endParaRPr>
          </a:p>
        </p:txBody>
      </p:sp>
      <p:sp>
        <p:nvSpPr>
          <p:cNvPr id="7" name="MH_Number"/>
          <p:cNvSpPr/>
          <p:nvPr>
            <p:custDataLst>
              <p:tags r:id="rId4"/>
            </p:custDataLst>
          </p:nvPr>
        </p:nvSpPr>
        <p:spPr>
          <a:xfrm>
            <a:off x="418986" y="353722"/>
            <a:ext cx="1104682" cy="952315"/>
          </a:xfrm>
          <a:prstGeom prst="rect">
            <a:avLst/>
          </a:prstGeom>
        </p:spPr>
        <p:txBody>
          <a:bodyPr wrap="square" lIns="0" tIns="0" rIns="0" bIns="0" anchor="ctr" anchorCtr="0">
            <a:normAutofit lnSpcReduction="10000"/>
          </a:bodyPr>
          <a:lstStyle/>
          <a:p>
            <a:pPr lvl="0" algn="ctr"/>
            <a:r>
              <a:rPr lang="en-US" altLang="zh-CN" sz="6600" smtClean="0">
                <a:solidFill>
                  <a:srgbClr val="FFFFFF"/>
                </a:solidFill>
                <a:latin typeface="Times New Roman" panose="02020603050405020304" pitchFamily="18" charset="0"/>
                <a:cs typeface="Times New Roman" panose="02020603050405020304" pitchFamily="18" charset="0"/>
              </a:rPr>
              <a:t>4</a:t>
            </a:r>
            <a:endParaRPr lang="zh-CN" altLang="en-US" sz="6600" dirty="0">
              <a:solidFill>
                <a:srgbClr val="FFFFFF"/>
              </a:solidFill>
              <a:latin typeface="Times New Roman" panose="02020603050405020304" pitchFamily="18" charset="0"/>
              <a:cs typeface="Times New Roman" panose="02020603050405020304" pitchFamily="18" charset="0"/>
            </a:endParaRPr>
          </a:p>
        </p:txBody>
      </p:sp>
      <p:pic>
        <p:nvPicPr>
          <p:cNvPr id="5" name="Picture 3"/>
          <p:cNvPicPr>
            <a:picLocks noChangeAspect="1" noChangeArrowheads="1"/>
          </p:cNvPicPr>
          <p:nvPr/>
        </p:nvPicPr>
        <p:blipFill>
          <a:blip r:embed="rId6" cstate="print"/>
          <a:srcRect/>
          <a:stretch>
            <a:fillRect/>
          </a:stretch>
        </p:blipFill>
        <p:spPr bwMode="auto">
          <a:xfrm>
            <a:off x="457201" y="2196881"/>
            <a:ext cx="8434552" cy="3746719"/>
          </a:xfrm>
          <a:prstGeom prst="rect">
            <a:avLst/>
          </a:prstGeom>
          <a:noFill/>
          <a:ln w="9525">
            <a:noFill/>
            <a:miter lim="800000"/>
            <a:headEnd/>
            <a:tailEnd/>
          </a:ln>
        </p:spPr>
      </p:pic>
      <p:sp>
        <p:nvSpPr>
          <p:cNvPr id="6" name="AutoShape 206"/>
          <p:cNvSpPr>
            <a:spLocks noChangeArrowheads="1"/>
          </p:cNvSpPr>
          <p:nvPr/>
        </p:nvSpPr>
        <p:spPr bwMode="auto">
          <a:xfrm>
            <a:off x="5933802" y="1847193"/>
            <a:ext cx="958850" cy="276225"/>
          </a:xfrm>
          <a:prstGeom prst="wedgeRoundRectCallout">
            <a:avLst>
              <a:gd name="adj1" fmla="val 47356"/>
              <a:gd name="adj2" fmla="val 142644"/>
              <a:gd name="adj3" fmla="val 16667"/>
            </a:avLst>
          </a:prstGeom>
          <a:solidFill>
            <a:srgbClr val="FF0000"/>
          </a:solidFill>
          <a:ln w="9525">
            <a:solidFill>
              <a:srgbClr val="000000"/>
            </a:solidFill>
            <a:bevel/>
            <a:headEnd/>
            <a:tailEnd/>
          </a:ln>
        </p:spPr>
        <p:txBody>
          <a:bodyPr/>
          <a:lstStyle/>
          <a:p>
            <a:r>
              <a:rPr lang="zh-CN" altLang="en-US" sz="1400" b="1">
                <a:solidFill>
                  <a:schemeClr val="bg1"/>
                </a:solidFill>
              </a:rPr>
              <a:t>点击统计</a:t>
            </a:r>
          </a:p>
        </p:txBody>
      </p:sp>
      <p:sp>
        <p:nvSpPr>
          <p:cNvPr id="8" name="圆角矩形标注 7"/>
          <p:cNvSpPr/>
          <p:nvPr/>
        </p:nvSpPr>
        <p:spPr>
          <a:xfrm>
            <a:off x="772510" y="3704897"/>
            <a:ext cx="1986456" cy="1135117"/>
          </a:xfrm>
          <a:prstGeom prst="wedgeRoundRectCallout">
            <a:avLst>
              <a:gd name="adj1" fmla="val 56151"/>
              <a:gd name="adj2" fmla="val -72222"/>
              <a:gd name="adj3" fmla="val 16667"/>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r>
              <a:rPr lang="zh-CN" altLang="en-US" sz="1600" dirty="0" smtClean="0">
                <a:solidFill>
                  <a:srgbClr val="FF0000"/>
                </a:solidFill>
                <a:ea typeface="微软雅黑" pitchFamily="34" charset="-122"/>
              </a:rPr>
              <a:t>可以查看各项比例和成绩，以及任务完成数和总成绩</a:t>
            </a:r>
            <a:endParaRPr lang="zh-CN" altLang="en-US" sz="1600" dirty="0">
              <a:solidFill>
                <a:srgbClr val="FF0000"/>
              </a:solidFill>
              <a:ea typeface="微软雅黑" pitchFamily="34" charset="-122"/>
            </a:endParaRPr>
          </a:p>
        </p:txBody>
      </p:sp>
      <p:sp>
        <p:nvSpPr>
          <p:cNvPr id="9" name="圆角矩形标注 8"/>
          <p:cNvSpPr/>
          <p:nvPr/>
        </p:nvSpPr>
        <p:spPr>
          <a:xfrm>
            <a:off x="3137337" y="2033752"/>
            <a:ext cx="1545021" cy="1008993"/>
          </a:xfrm>
          <a:prstGeom prst="wedgeRoundRectCallout">
            <a:avLst>
              <a:gd name="adj1" fmla="val 52277"/>
              <a:gd name="adj2" fmla="val 84534"/>
              <a:gd name="adj3" fmla="val 16667"/>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r>
              <a:rPr lang="zh-CN" altLang="en-US" sz="1600" dirty="0" smtClean="0">
                <a:solidFill>
                  <a:srgbClr val="FF0000"/>
                </a:solidFill>
                <a:ea typeface="微软雅黑" pitchFamily="34" charset="-122"/>
              </a:rPr>
              <a:t>可以查看作业的分数和视频完成情况</a:t>
            </a:r>
            <a:endParaRPr lang="zh-CN" altLang="en-US" sz="1600" dirty="0">
              <a:solidFill>
                <a:srgbClr val="FF0000"/>
              </a:solidFill>
              <a:ea typeface="微软雅黑" pitchFamily="34" charset="-122"/>
            </a:endParaRPr>
          </a:p>
        </p:txBody>
      </p:sp>
      <p:sp>
        <p:nvSpPr>
          <p:cNvPr id="10" name="圆角矩形标注 9"/>
          <p:cNvSpPr/>
          <p:nvPr/>
        </p:nvSpPr>
        <p:spPr>
          <a:xfrm>
            <a:off x="6747640" y="3767959"/>
            <a:ext cx="2128346" cy="677916"/>
          </a:xfrm>
          <a:prstGeom prst="wedgeRoundRectCallout">
            <a:avLst>
              <a:gd name="adj1" fmla="val -46206"/>
              <a:gd name="adj2" fmla="val -92188"/>
              <a:gd name="adj3" fmla="val 16667"/>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rgbClr val="FF0000"/>
                </a:solidFill>
                <a:ea typeface="微软雅黑" pitchFamily="34" charset="-122"/>
              </a:rPr>
              <a:t>可以按照月份查看每个月的访问量</a:t>
            </a:r>
            <a:endParaRPr lang="zh-CN" altLang="en-US" dirty="0">
              <a:solidFill>
                <a:srgbClr val="FF0000"/>
              </a:solidFill>
            </a:endParaRPr>
          </a:p>
        </p:txBody>
      </p:sp>
    </p:spTree>
    <p:custDataLst>
      <p:tags r:id="rId1"/>
    </p:custDataLst>
    <p:extLst>
      <p:ext uri="{BB962C8B-B14F-4D97-AF65-F5344CB8AC3E}">
        <p14:creationId xmlns="" xmlns:p14="http://schemas.microsoft.com/office/powerpoint/2010/main" val="331648061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任意多边形 39"/>
          <p:cNvSpPr/>
          <p:nvPr/>
        </p:nvSpPr>
        <p:spPr>
          <a:xfrm rot="13644103">
            <a:off x="3100087" y="3322444"/>
            <a:ext cx="1352550" cy="744537"/>
          </a:xfrm>
          <a:custGeom>
            <a:avLst/>
            <a:gdLst>
              <a:gd name="connsiteX0" fmla="*/ 0 w 1413164"/>
              <a:gd name="connsiteY0" fmla="*/ 692727 h 692727"/>
              <a:gd name="connsiteX1" fmla="*/ 581891 w 1413164"/>
              <a:gd name="connsiteY1" fmla="*/ 512618 h 692727"/>
              <a:gd name="connsiteX2" fmla="*/ 1413164 w 1413164"/>
              <a:gd name="connsiteY2" fmla="*/ 0 h 692727"/>
            </a:gdLst>
            <a:ahLst/>
            <a:cxnLst>
              <a:cxn ang="0">
                <a:pos x="connsiteX0" y="connsiteY0"/>
              </a:cxn>
              <a:cxn ang="0">
                <a:pos x="connsiteX1" y="connsiteY1"/>
              </a:cxn>
              <a:cxn ang="0">
                <a:pos x="connsiteX2" y="connsiteY2"/>
              </a:cxn>
            </a:cxnLst>
            <a:rect l="l" t="t" r="r" b="b"/>
            <a:pathLst>
              <a:path w="1413164" h="692727">
                <a:moveTo>
                  <a:pt x="0" y="692727"/>
                </a:moveTo>
                <a:cubicBezTo>
                  <a:pt x="173182" y="660399"/>
                  <a:pt x="346364" y="628072"/>
                  <a:pt x="581891" y="512618"/>
                </a:cubicBezTo>
                <a:cubicBezTo>
                  <a:pt x="817418" y="397163"/>
                  <a:pt x="1173019" y="157018"/>
                  <a:pt x="1413164" y="0"/>
                </a:cubicBezTo>
              </a:path>
            </a:pathLst>
          </a:custGeom>
          <a:noFill/>
          <a:ln>
            <a:solidFill>
              <a:srgbClr val="00B0F0"/>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bg1"/>
              </a:solidFill>
              <a:ea typeface="宋体" pitchFamily="2" charset="-122"/>
              <a:cs typeface="Arial" charset="0"/>
            </a:endParaRPr>
          </a:p>
        </p:txBody>
      </p:sp>
      <p:sp>
        <p:nvSpPr>
          <p:cNvPr id="2" name="任意多边形 1"/>
          <p:cNvSpPr/>
          <p:nvPr/>
        </p:nvSpPr>
        <p:spPr>
          <a:xfrm>
            <a:off x="3009681" y="2568302"/>
            <a:ext cx="1414463" cy="692150"/>
          </a:xfrm>
          <a:custGeom>
            <a:avLst/>
            <a:gdLst>
              <a:gd name="connsiteX0" fmla="*/ 0 w 1413164"/>
              <a:gd name="connsiteY0" fmla="*/ 692727 h 692727"/>
              <a:gd name="connsiteX1" fmla="*/ 581891 w 1413164"/>
              <a:gd name="connsiteY1" fmla="*/ 512618 h 692727"/>
              <a:gd name="connsiteX2" fmla="*/ 1413164 w 1413164"/>
              <a:gd name="connsiteY2" fmla="*/ 0 h 692727"/>
            </a:gdLst>
            <a:ahLst/>
            <a:cxnLst>
              <a:cxn ang="0">
                <a:pos x="connsiteX0" y="connsiteY0"/>
              </a:cxn>
              <a:cxn ang="0">
                <a:pos x="connsiteX1" y="connsiteY1"/>
              </a:cxn>
              <a:cxn ang="0">
                <a:pos x="connsiteX2" y="connsiteY2"/>
              </a:cxn>
            </a:cxnLst>
            <a:rect l="l" t="t" r="r" b="b"/>
            <a:pathLst>
              <a:path w="1413164" h="692727">
                <a:moveTo>
                  <a:pt x="0" y="692727"/>
                </a:moveTo>
                <a:cubicBezTo>
                  <a:pt x="173182" y="660399"/>
                  <a:pt x="346364" y="628072"/>
                  <a:pt x="581891" y="512618"/>
                </a:cubicBezTo>
                <a:cubicBezTo>
                  <a:pt x="817418" y="397163"/>
                  <a:pt x="1173019" y="157018"/>
                  <a:pt x="1413164" y="0"/>
                </a:cubicBezTo>
              </a:path>
            </a:pathLst>
          </a:custGeom>
          <a:noFill/>
          <a:ln>
            <a:solidFill>
              <a:srgbClr val="00B0F0"/>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bg1"/>
              </a:solidFill>
              <a:ea typeface="宋体" pitchFamily="2" charset="-122"/>
              <a:cs typeface="Arial" charset="0"/>
            </a:endParaRPr>
          </a:p>
        </p:txBody>
      </p:sp>
      <p:sp>
        <p:nvSpPr>
          <p:cNvPr id="38" name="Textfeld 7"/>
          <p:cNvSpPr txBox="1">
            <a:spLocks noChangeArrowheads="1"/>
          </p:cNvSpPr>
          <p:nvPr/>
        </p:nvSpPr>
        <p:spPr bwMode="gray">
          <a:xfrm>
            <a:off x="514350" y="680655"/>
            <a:ext cx="4140200" cy="461963"/>
          </a:xfrm>
          <a:prstGeom prst="rect">
            <a:avLst/>
          </a:prstGeom>
          <a:noFill/>
          <a:ln w="9525">
            <a:noFill/>
            <a:miter lim="800000"/>
            <a:headEnd/>
            <a:tailEnd/>
          </a:ln>
        </p:spPr>
        <p:txBody>
          <a:bodyPr>
            <a:spAutoFit/>
          </a:bodyPr>
          <a:lstStyle/>
          <a:p>
            <a:r>
              <a:rPr lang="zh-CN" altLang="en-US" sz="2400" b="1" dirty="0">
                <a:solidFill>
                  <a:schemeClr val="accent6">
                    <a:lumMod val="75000"/>
                  </a:schemeClr>
                </a:solidFill>
                <a:latin typeface="微软雅黑" pitchFamily="34" charset="-122"/>
                <a:ea typeface="微软雅黑" pitchFamily="34" charset="-122"/>
              </a:rPr>
              <a:t>学生如何在尔雅平台学习的？</a:t>
            </a:r>
            <a:endParaRPr lang="de-DE" sz="2400" b="1" dirty="0">
              <a:solidFill>
                <a:schemeClr val="accent6">
                  <a:lumMod val="75000"/>
                </a:schemeClr>
              </a:solidFill>
              <a:latin typeface="微软雅黑" pitchFamily="34" charset="-122"/>
              <a:ea typeface="微软雅黑" pitchFamily="34" charset="-122"/>
            </a:endParaRPr>
          </a:p>
        </p:txBody>
      </p:sp>
      <p:grpSp>
        <p:nvGrpSpPr>
          <p:cNvPr id="3" name="组合 6"/>
          <p:cNvGrpSpPr>
            <a:grpSpLocks/>
          </p:cNvGrpSpPr>
          <p:nvPr/>
        </p:nvGrpSpPr>
        <p:grpSpPr bwMode="auto">
          <a:xfrm>
            <a:off x="514350" y="2608811"/>
            <a:ext cx="2571750" cy="1841500"/>
            <a:chOff x="3400396" y="2200275"/>
            <a:chExt cx="2571775" cy="1840537"/>
          </a:xfrm>
        </p:grpSpPr>
        <p:sp>
          <p:nvSpPr>
            <p:cNvPr id="7229" name="矩形 8"/>
            <p:cNvSpPr>
              <a:spLocks noChangeArrowheads="1"/>
            </p:cNvSpPr>
            <p:nvPr/>
          </p:nvSpPr>
          <p:spPr bwMode="auto">
            <a:xfrm>
              <a:off x="3457549" y="2200275"/>
              <a:ext cx="2445075" cy="1714501"/>
            </a:xfrm>
            <a:prstGeom prst="roundRect">
              <a:avLst>
                <a:gd name="adj" fmla="val 16667"/>
              </a:avLst>
            </a:prstGeom>
            <a:gradFill rotWithShape="0">
              <a:gsLst>
                <a:gs pos="0">
                  <a:srgbClr val="FFFF00"/>
                </a:gs>
                <a:gs pos="100000">
                  <a:srgbClr val="FFC000"/>
                </a:gs>
              </a:gsLst>
              <a:lin ang="5400000"/>
            </a:gradFill>
            <a:ln w="9525">
              <a:noFill/>
              <a:miter lim="800000"/>
              <a:headEnd/>
              <a:tailEnd/>
            </a:ln>
          </p:spPr>
          <p:txBody>
            <a:bodyPr anchor="ctr"/>
            <a:lstStyle/>
            <a:p>
              <a:pPr algn="ctr"/>
              <a:endParaRPr lang="zh-CN" altLang="en-US">
                <a:solidFill>
                  <a:srgbClr val="FFFFFF"/>
                </a:solidFill>
                <a:latin typeface="Calibri" pitchFamily="34" charset="0"/>
                <a:ea typeface="宋体" pitchFamily="2" charset="-122"/>
              </a:endParaRPr>
            </a:p>
          </p:txBody>
        </p:sp>
        <p:pic>
          <p:nvPicPr>
            <p:cNvPr id="9" name="图片 8"/>
            <p:cNvPicPr>
              <a:picLocks noChangeAspect="1"/>
            </p:cNvPicPr>
            <p:nvPr/>
          </p:nvPicPr>
          <p:blipFill rotWithShape="1">
            <a:blip r:embed="rId3" cstate="print">
              <a:extLst/>
            </a:blip>
            <a:srcRect l="-1098" t="1870" b="-8707"/>
            <a:stretch/>
          </p:blipFill>
          <p:spPr>
            <a:xfrm>
              <a:off x="3400396" y="2230774"/>
              <a:ext cx="2571775" cy="1810038"/>
            </a:xfrm>
            <a:prstGeom prst="ellipse">
              <a:avLst/>
            </a:prstGeom>
            <a:ln>
              <a:noFill/>
            </a:ln>
            <a:effectLst>
              <a:softEdge rad="112500"/>
            </a:effectLst>
          </p:spPr>
        </p:pic>
      </p:grpSp>
      <p:pic>
        <p:nvPicPr>
          <p:cNvPr id="7" name="Picture 9"/>
          <p:cNvPicPr>
            <a:picLocks noChangeAspect="1" noChangeArrowheads="1"/>
          </p:cNvPicPr>
          <p:nvPr/>
        </p:nvPicPr>
        <p:blipFill>
          <a:blip r:embed="rId4" cstate="print"/>
          <a:srcRect/>
          <a:stretch>
            <a:fillRect/>
          </a:stretch>
        </p:blipFill>
        <p:spPr bwMode="auto">
          <a:xfrm>
            <a:off x="4243388" y="5711825"/>
            <a:ext cx="4070350" cy="339725"/>
          </a:xfrm>
          <a:prstGeom prst="rect">
            <a:avLst/>
          </a:prstGeom>
          <a:noFill/>
          <a:ln w="9525">
            <a:noFill/>
            <a:miter lim="800000"/>
            <a:headEnd/>
            <a:tailEnd/>
          </a:ln>
        </p:spPr>
      </p:pic>
      <p:sp>
        <p:nvSpPr>
          <p:cNvPr id="8" name="Freeform 12"/>
          <p:cNvSpPr>
            <a:spLocks/>
          </p:cNvSpPr>
          <p:nvPr/>
        </p:nvSpPr>
        <p:spPr bwMode="auto">
          <a:xfrm>
            <a:off x="4273985" y="1151508"/>
            <a:ext cx="3981840" cy="4104225"/>
          </a:xfrm>
          <a:custGeom>
            <a:avLst/>
            <a:gdLst>
              <a:gd name="T0" fmla="*/ 918 w 2296"/>
              <a:gd name="T1" fmla="*/ 0 h 2387"/>
              <a:gd name="T2" fmla="*/ 1378 w 2296"/>
              <a:gd name="T3" fmla="*/ 0 h 2387"/>
              <a:gd name="T4" fmla="*/ 2064 w 2296"/>
              <a:gd name="T5" fmla="*/ 400 h 2387"/>
              <a:gd name="T6" fmla="*/ 2294 w 2296"/>
              <a:gd name="T7" fmla="*/ 800 h 2387"/>
              <a:gd name="T8" fmla="*/ 2296 w 2296"/>
              <a:gd name="T9" fmla="*/ 1594 h 2387"/>
              <a:gd name="T10" fmla="*/ 2067 w 2296"/>
              <a:gd name="T11" fmla="*/ 1984 h 2387"/>
              <a:gd name="T12" fmla="*/ 1382 w 2296"/>
              <a:gd name="T13" fmla="*/ 2387 h 2387"/>
              <a:gd name="T14" fmla="*/ 916 w 2296"/>
              <a:gd name="T15" fmla="*/ 2387 h 2387"/>
              <a:gd name="T16" fmla="*/ 229 w 2296"/>
              <a:gd name="T17" fmla="*/ 1987 h 2387"/>
              <a:gd name="T18" fmla="*/ 0 w 2296"/>
              <a:gd name="T19" fmla="*/ 1590 h 2387"/>
              <a:gd name="T20" fmla="*/ 4 w 2296"/>
              <a:gd name="T21" fmla="*/ 796 h 2387"/>
              <a:gd name="T22" fmla="*/ 227 w 2296"/>
              <a:gd name="T23" fmla="*/ 400 h 2387"/>
              <a:gd name="T24" fmla="*/ 918 w 2296"/>
              <a:gd name="T25" fmla="*/ 0 h 2387"/>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296"/>
              <a:gd name="T40" fmla="*/ 0 h 2387"/>
              <a:gd name="T41" fmla="*/ 2296 w 2296"/>
              <a:gd name="T42" fmla="*/ 2387 h 2387"/>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296" h="2387">
                <a:moveTo>
                  <a:pt x="918" y="0"/>
                </a:moveTo>
                <a:lnTo>
                  <a:pt x="1378" y="0"/>
                </a:lnTo>
                <a:lnTo>
                  <a:pt x="2064" y="400"/>
                </a:lnTo>
                <a:lnTo>
                  <a:pt x="2294" y="800"/>
                </a:lnTo>
                <a:lnTo>
                  <a:pt x="2296" y="1594"/>
                </a:lnTo>
                <a:lnTo>
                  <a:pt x="2067" y="1984"/>
                </a:lnTo>
                <a:lnTo>
                  <a:pt x="1382" y="2387"/>
                </a:lnTo>
                <a:lnTo>
                  <a:pt x="916" y="2387"/>
                </a:lnTo>
                <a:lnTo>
                  <a:pt x="229" y="1987"/>
                </a:lnTo>
                <a:lnTo>
                  <a:pt x="0" y="1590"/>
                </a:lnTo>
                <a:lnTo>
                  <a:pt x="4" y="796"/>
                </a:lnTo>
                <a:lnTo>
                  <a:pt x="227" y="400"/>
                </a:lnTo>
                <a:lnTo>
                  <a:pt x="918" y="0"/>
                </a:lnTo>
                <a:close/>
              </a:path>
            </a:pathLst>
          </a:custGeom>
          <a:gradFill rotWithShape="0">
            <a:gsLst>
              <a:gs pos="0">
                <a:srgbClr val="FEA501"/>
              </a:gs>
              <a:gs pos="100000">
                <a:srgbClr val="CECEC4"/>
              </a:gs>
            </a:gsLst>
            <a:lin ang="0" scaled="1"/>
          </a:gradFill>
          <a:ln w="9525" cap="flat">
            <a:solidFill>
              <a:srgbClr val="CECEC4"/>
            </a:solidFill>
            <a:prstDash val="solid"/>
            <a:miter lim="800000"/>
            <a:headEnd/>
            <a:tailEnd/>
          </a:ln>
          <a:scene3d>
            <a:camera prst="orthographicFront"/>
            <a:lightRig rig="threePt" dir="t"/>
          </a:scene3d>
          <a:sp3d>
            <a:bevelT prst="relaxedInset"/>
          </a:sp3d>
        </p:spPr>
        <p:txBody>
          <a:bodyPr/>
          <a:lstStyle>
            <a:lvl1pPr eaLnBrk="0" hangingPunct="0">
              <a:defRPr sz="2000">
                <a:solidFill>
                  <a:schemeClr val="tx1"/>
                </a:solidFill>
                <a:latin typeface="Arial" charset="0"/>
                <a:cs typeface="Arial" charset="0"/>
              </a:defRPr>
            </a:lvl1pPr>
            <a:lvl2pPr marL="742950" indent="-285750" eaLnBrk="0" hangingPunct="0">
              <a:defRPr sz="2000">
                <a:solidFill>
                  <a:schemeClr val="tx1"/>
                </a:solidFill>
                <a:latin typeface="Arial" charset="0"/>
                <a:cs typeface="Arial" charset="0"/>
              </a:defRPr>
            </a:lvl2pPr>
            <a:lvl3pPr marL="1143000" indent="-228600" eaLnBrk="0" hangingPunct="0">
              <a:defRPr sz="2000">
                <a:solidFill>
                  <a:schemeClr val="tx1"/>
                </a:solidFill>
                <a:latin typeface="Arial" charset="0"/>
                <a:cs typeface="Arial" charset="0"/>
              </a:defRPr>
            </a:lvl3pPr>
            <a:lvl4pPr marL="1600200" indent="-228600" eaLnBrk="0" hangingPunct="0">
              <a:defRPr sz="2000">
                <a:solidFill>
                  <a:schemeClr val="tx1"/>
                </a:solidFill>
                <a:latin typeface="Arial" charset="0"/>
                <a:cs typeface="Arial" charset="0"/>
              </a:defRPr>
            </a:lvl4pPr>
            <a:lvl5pPr marL="2057400" indent="-228600" eaLnBrk="0" hangingPunct="0">
              <a:defRPr sz="2000">
                <a:solidFill>
                  <a:schemeClr val="tx1"/>
                </a:solidFill>
                <a:latin typeface="Arial" charset="0"/>
                <a:cs typeface="Arial" charset="0"/>
              </a:defRPr>
            </a:lvl5pPr>
            <a:lvl6pPr marL="2514600" indent="-228600" eaLnBrk="0" fontAlgn="base" hangingPunct="0">
              <a:spcBef>
                <a:spcPct val="0"/>
              </a:spcBef>
              <a:spcAft>
                <a:spcPct val="0"/>
              </a:spcAft>
              <a:defRPr sz="2000">
                <a:solidFill>
                  <a:schemeClr val="tx1"/>
                </a:solidFill>
                <a:latin typeface="Arial" charset="0"/>
                <a:cs typeface="Arial" charset="0"/>
              </a:defRPr>
            </a:lvl6pPr>
            <a:lvl7pPr marL="2971800" indent="-228600" eaLnBrk="0" fontAlgn="base" hangingPunct="0">
              <a:spcBef>
                <a:spcPct val="0"/>
              </a:spcBef>
              <a:spcAft>
                <a:spcPct val="0"/>
              </a:spcAft>
              <a:defRPr sz="2000">
                <a:solidFill>
                  <a:schemeClr val="tx1"/>
                </a:solidFill>
                <a:latin typeface="Arial" charset="0"/>
                <a:cs typeface="Arial" charset="0"/>
              </a:defRPr>
            </a:lvl7pPr>
            <a:lvl8pPr marL="3429000" indent="-228600" eaLnBrk="0" fontAlgn="base" hangingPunct="0">
              <a:spcBef>
                <a:spcPct val="0"/>
              </a:spcBef>
              <a:spcAft>
                <a:spcPct val="0"/>
              </a:spcAft>
              <a:defRPr sz="2000">
                <a:solidFill>
                  <a:schemeClr val="tx1"/>
                </a:solidFill>
                <a:latin typeface="Arial" charset="0"/>
                <a:cs typeface="Arial" charset="0"/>
              </a:defRPr>
            </a:lvl8pPr>
            <a:lvl9pPr marL="3886200" indent="-228600" eaLnBrk="0" fontAlgn="base" hangingPunct="0">
              <a:spcBef>
                <a:spcPct val="0"/>
              </a:spcBef>
              <a:spcAft>
                <a:spcPct val="0"/>
              </a:spcAft>
              <a:defRPr sz="2000">
                <a:solidFill>
                  <a:schemeClr val="tx1"/>
                </a:solidFill>
                <a:latin typeface="Arial" charset="0"/>
                <a:cs typeface="Arial" charset="0"/>
              </a:defRPr>
            </a:lvl9pPr>
          </a:lstStyle>
          <a:p>
            <a:pPr eaLnBrk="1" hangingPunct="1">
              <a:defRPr/>
            </a:pPr>
            <a:endParaRPr lang="zh-CN" altLang="zh-CN" sz="1800" smtClean="0">
              <a:solidFill>
                <a:srgbClr val="000000"/>
              </a:solidFill>
              <a:ea typeface="宋体" pitchFamily="2" charset="-122"/>
            </a:endParaRPr>
          </a:p>
        </p:txBody>
      </p:sp>
      <p:grpSp>
        <p:nvGrpSpPr>
          <p:cNvPr id="4" name="组合 45"/>
          <p:cNvGrpSpPr>
            <a:grpSpLocks/>
          </p:cNvGrpSpPr>
          <p:nvPr/>
        </p:nvGrpSpPr>
        <p:grpSpPr bwMode="auto">
          <a:xfrm>
            <a:off x="5522913" y="2535238"/>
            <a:ext cx="1574800" cy="1335087"/>
            <a:chOff x="5523391" y="2534534"/>
            <a:chExt cx="1573892" cy="1335589"/>
          </a:xfrm>
        </p:grpSpPr>
        <p:sp>
          <p:nvSpPr>
            <p:cNvPr id="12" name="AutoShape 5"/>
            <p:cNvSpPr>
              <a:spLocks noChangeArrowheads="1"/>
            </p:cNvSpPr>
            <p:nvPr/>
          </p:nvSpPr>
          <p:spPr bwMode="auto">
            <a:xfrm>
              <a:off x="5523391" y="2540062"/>
              <a:ext cx="1537101" cy="1330061"/>
            </a:xfrm>
            <a:prstGeom prst="hexagon">
              <a:avLst>
                <a:gd name="adj" fmla="val 28896"/>
                <a:gd name="vf" fmla="val 115470"/>
              </a:avLst>
            </a:prstGeom>
            <a:gradFill rotWithShape="1">
              <a:gsLst>
                <a:gs pos="0">
                  <a:srgbClr val="EDEDE7"/>
                </a:gs>
                <a:gs pos="100000">
                  <a:srgbClr val="CCCCBC"/>
                </a:gs>
              </a:gsLst>
              <a:lin ang="2700000" scaled="1"/>
            </a:gradFill>
            <a:ln w="9525" algn="ctr">
              <a:solidFill>
                <a:srgbClr val="9D9D9D"/>
              </a:solidFill>
              <a:miter lim="800000"/>
              <a:headEnd/>
              <a:tailEnd/>
            </a:ln>
            <a:effectLst/>
            <a:scene3d>
              <a:camera prst="orthographicFront"/>
              <a:lightRig rig="balanced" dir="t"/>
            </a:scene3d>
            <a:sp3d prstMaterial="metal">
              <a:bevelT h="19050" prst="angle"/>
            </a:sp3d>
          </p:spPr>
          <p:txBody>
            <a:bodyPr wrap="none" anchor="ctr"/>
            <a:lstStyle>
              <a:lvl1pPr eaLnBrk="0" hangingPunct="0">
                <a:defRPr sz="2000">
                  <a:solidFill>
                    <a:schemeClr val="tx1"/>
                  </a:solidFill>
                  <a:latin typeface="Arial" charset="0"/>
                  <a:cs typeface="Arial" charset="0"/>
                </a:defRPr>
              </a:lvl1pPr>
              <a:lvl2pPr marL="742950" indent="-285750" eaLnBrk="0" hangingPunct="0">
                <a:defRPr sz="2000">
                  <a:solidFill>
                    <a:schemeClr val="tx1"/>
                  </a:solidFill>
                  <a:latin typeface="Arial" charset="0"/>
                  <a:cs typeface="Arial" charset="0"/>
                </a:defRPr>
              </a:lvl2pPr>
              <a:lvl3pPr marL="1143000" indent="-228600" eaLnBrk="0" hangingPunct="0">
                <a:defRPr sz="2000">
                  <a:solidFill>
                    <a:schemeClr val="tx1"/>
                  </a:solidFill>
                  <a:latin typeface="Arial" charset="0"/>
                  <a:cs typeface="Arial" charset="0"/>
                </a:defRPr>
              </a:lvl3pPr>
              <a:lvl4pPr marL="1600200" indent="-228600" eaLnBrk="0" hangingPunct="0">
                <a:defRPr sz="2000">
                  <a:solidFill>
                    <a:schemeClr val="tx1"/>
                  </a:solidFill>
                  <a:latin typeface="Arial" charset="0"/>
                  <a:cs typeface="Arial" charset="0"/>
                </a:defRPr>
              </a:lvl4pPr>
              <a:lvl5pPr marL="2057400" indent="-228600" eaLnBrk="0" hangingPunct="0">
                <a:defRPr sz="2000">
                  <a:solidFill>
                    <a:schemeClr val="tx1"/>
                  </a:solidFill>
                  <a:latin typeface="Arial" charset="0"/>
                  <a:cs typeface="Arial" charset="0"/>
                </a:defRPr>
              </a:lvl5pPr>
              <a:lvl6pPr marL="2514600" indent="-228600" eaLnBrk="0" fontAlgn="base" hangingPunct="0">
                <a:spcBef>
                  <a:spcPct val="0"/>
                </a:spcBef>
                <a:spcAft>
                  <a:spcPct val="0"/>
                </a:spcAft>
                <a:defRPr sz="2000">
                  <a:solidFill>
                    <a:schemeClr val="tx1"/>
                  </a:solidFill>
                  <a:latin typeface="Arial" charset="0"/>
                  <a:cs typeface="Arial" charset="0"/>
                </a:defRPr>
              </a:lvl6pPr>
              <a:lvl7pPr marL="2971800" indent="-228600" eaLnBrk="0" fontAlgn="base" hangingPunct="0">
                <a:spcBef>
                  <a:spcPct val="0"/>
                </a:spcBef>
                <a:spcAft>
                  <a:spcPct val="0"/>
                </a:spcAft>
                <a:defRPr sz="2000">
                  <a:solidFill>
                    <a:schemeClr val="tx1"/>
                  </a:solidFill>
                  <a:latin typeface="Arial" charset="0"/>
                  <a:cs typeface="Arial" charset="0"/>
                </a:defRPr>
              </a:lvl7pPr>
              <a:lvl8pPr marL="3429000" indent="-228600" eaLnBrk="0" fontAlgn="base" hangingPunct="0">
                <a:spcBef>
                  <a:spcPct val="0"/>
                </a:spcBef>
                <a:spcAft>
                  <a:spcPct val="0"/>
                </a:spcAft>
                <a:defRPr sz="2000">
                  <a:solidFill>
                    <a:schemeClr val="tx1"/>
                  </a:solidFill>
                  <a:latin typeface="Arial" charset="0"/>
                  <a:cs typeface="Arial" charset="0"/>
                </a:defRPr>
              </a:lvl8pPr>
              <a:lvl9pPr marL="3886200" indent="-228600" eaLnBrk="0" fontAlgn="base" hangingPunct="0">
                <a:spcBef>
                  <a:spcPct val="0"/>
                </a:spcBef>
                <a:spcAft>
                  <a:spcPct val="0"/>
                </a:spcAft>
                <a:defRPr sz="2000">
                  <a:solidFill>
                    <a:schemeClr val="tx1"/>
                  </a:solidFill>
                  <a:latin typeface="Arial" charset="0"/>
                  <a:cs typeface="Arial" charset="0"/>
                </a:defRPr>
              </a:lvl9pPr>
            </a:lstStyle>
            <a:p>
              <a:pPr eaLnBrk="1" hangingPunct="1">
                <a:defRPr/>
              </a:pPr>
              <a:endParaRPr lang="de-DE" altLang="zh-CN" smtClean="0">
                <a:ea typeface="宋体" pitchFamily="2" charset="-122"/>
              </a:endParaRPr>
            </a:p>
          </p:txBody>
        </p:sp>
        <p:sp>
          <p:nvSpPr>
            <p:cNvPr id="7227" name="AutoShape 52"/>
            <p:cNvSpPr>
              <a:spLocks noChangeArrowheads="1"/>
            </p:cNvSpPr>
            <p:nvPr/>
          </p:nvSpPr>
          <p:spPr bwMode="auto">
            <a:xfrm>
              <a:off x="5566933" y="2534534"/>
              <a:ext cx="1530350" cy="1330325"/>
            </a:xfrm>
            <a:prstGeom prst="hexagon">
              <a:avLst>
                <a:gd name="adj" fmla="val 28759"/>
                <a:gd name="vf" fmla="val 115470"/>
              </a:avLst>
            </a:prstGeom>
            <a:solidFill>
              <a:srgbClr val="C0C0C0">
                <a:alpha val="43921"/>
              </a:srgbClr>
            </a:solidFill>
            <a:ln w="9525">
              <a:noFill/>
              <a:miter lim="800000"/>
              <a:headEnd/>
              <a:tailEnd/>
            </a:ln>
          </p:spPr>
          <p:txBody>
            <a:bodyPr wrap="none" anchor="ctr"/>
            <a:lstStyle/>
            <a:p>
              <a:endParaRPr lang="zh-CN" altLang="zh-CN">
                <a:ea typeface="宋体" pitchFamily="2" charset="-122"/>
              </a:endParaRPr>
            </a:p>
          </p:txBody>
        </p:sp>
        <p:sp>
          <p:nvSpPr>
            <p:cNvPr id="7228" name="Rectangle 9"/>
            <p:cNvSpPr>
              <a:spLocks noChangeArrowheads="1"/>
            </p:cNvSpPr>
            <p:nvPr/>
          </p:nvSpPr>
          <p:spPr bwMode="gray">
            <a:xfrm>
              <a:off x="5871733" y="3050472"/>
              <a:ext cx="927100" cy="212725"/>
            </a:xfrm>
            <a:prstGeom prst="rect">
              <a:avLst/>
            </a:prstGeom>
            <a:noFill/>
            <a:ln w="9525">
              <a:noFill/>
              <a:miter lim="800000"/>
              <a:headEnd/>
              <a:tailEnd/>
            </a:ln>
          </p:spPr>
          <p:txBody>
            <a:bodyPr wrap="none" anchor="ctr"/>
            <a:lstStyle/>
            <a:p>
              <a:pPr algn="ctr" eaLnBrk="0" hangingPunct="0"/>
              <a:r>
                <a:rPr lang="zh-CN" altLang="en-US" sz="1600" b="1">
                  <a:latin typeface="微软雅黑" pitchFamily="34" charset="-122"/>
                  <a:ea typeface="微软雅黑" pitchFamily="34" charset="-122"/>
                </a:rPr>
                <a:t>问老师问题</a:t>
              </a:r>
              <a:endParaRPr lang="de-DE" sz="1600" b="1">
                <a:latin typeface="微软雅黑" pitchFamily="34" charset="-122"/>
                <a:ea typeface="微软雅黑" pitchFamily="34" charset="-122"/>
              </a:endParaRPr>
            </a:p>
          </p:txBody>
        </p:sp>
      </p:grpSp>
      <p:grpSp>
        <p:nvGrpSpPr>
          <p:cNvPr id="5" name="组合 44"/>
          <p:cNvGrpSpPr>
            <a:grpSpLocks/>
          </p:cNvGrpSpPr>
          <p:nvPr/>
        </p:nvGrpSpPr>
        <p:grpSpPr bwMode="auto">
          <a:xfrm>
            <a:off x="6670675" y="1871663"/>
            <a:ext cx="1543050" cy="1333500"/>
            <a:chOff x="6670501" y="1870959"/>
            <a:chExt cx="1543660" cy="1334806"/>
          </a:xfrm>
        </p:grpSpPr>
        <p:sp>
          <p:nvSpPr>
            <p:cNvPr id="16" name="AutoShape 9"/>
            <p:cNvSpPr>
              <a:spLocks noChangeArrowheads="1"/>
            </p:cNvSpPr>
            <p:nvPr/>
          </p:nvSpPr>
          <p:spPr bwMode="auto">
            <a:xfrm>
              <a:off x="6670501" y="1875704"/>
              <a:ext cx="1535756" cy="1330061"/>
            </a:xfrm>
            <a:prstGeom prst="hexagon">
              <a:avLst>
                <a:gd name="adj" fmla="val 28862"/>
                <a:gd name="vf" fmla="val 115470"/>
              </a:avLst>
            </a:prstGeom>
            <a:gradFill rotWithShape="1">
              <a:gsLst>
                <a:gs pos="0">
                  <a:srgbClr val="EDEDE7"/>
                </a:gs>
                <a:gs pos="100000">
                  <a:srgbClr val="CCCCBC"/>
                </a:gs>
              </a:gsLst>
              <a:lin ang="2700000" scaled="1"/>
            </a:gradFill>
            <a:ln w="9525" algn="ctr">
              <a:solidFill>
                <a:srgbClr val="9D9D9D"/>
              </a:solidFill>
              <a:miter lim="800000"/>
              <a:headEnd/>
              <a:tailEnd/>
            </a:ln>
            <a:effectLst/>
            <a:scene3d>
              <a:camera prst="orthographicFront"/>
              <a:lightRig rig="balanced" dir="t"/>
            </a:scene3d>
            <a:sp3d prstMaterial="metal">
              <a:bevelT h="19050" prst="angle"/>
            </a:sp3d>
          </p:spPr>
          <p:txBody>
            <a:bodyPr wrap="none" anchor="ctr"/>
            <a:lstStyle>
              <a:lvl1pPr eaLnBrk="0" hangingPunct="0">
                <a:defRPr sz="2000">
                  <a:solidFill>
                    <a:schemeClr val="tx1"/>
                  </a:solidFill>
                  <a:latin typeface="Arial" charset="0"/>
                  <a:cs typeface="Arial" charset="0"/>
                </a:defRPr>
              </a:lvl1pPr>
              <a:lvl2pPr marL="742950" indent="-285750" eaLnBrk="0" hangingPunct="0">
                <a:defRPr sz="2000">
                  <a:solidFill>
                    <a:schemeClr val="tx1"/>
                  </a:solidFill>
                  <a:latin typeface="Arial" charset="0"/>
                  <a:cs typeface="Arial" charset="0"/>
                </a:defRPr>
              </a:lvl2pPr>
              <a:lvl3pPr marL="1143000" indent="-228600" eaLnBrk="0" hangingPunct="0">
                <a:defRPr sz="2000">
                  <a:solidFill>
                    <a:schemeClr val="tx1"/>
                  </a:solidFill>
                  <a:latin typeface="Arial" charset="0"/>
                  <a:cs typeface="Arial" charset="0"/>
                </a:defRPr>
              </a:lvl3pPr>
              <a:lvl4pPr marL="1600200" indent="-228600" eaLnBrk="0" hangingPunct="0">
                <a:defRPr sz="2000">
                  <a:solidFill>
                    <a:schemeClr val="tx1"/>
                  </a:solidFill>
                  <a:latin typeface="Arial" charset="0"/>
                  <a:cs typeface="Arial" charset="0"/>
                </a:defRPr>
              </a:lvl4pPr>
              <a:lvl5pPr marL="2057400" indent="-228600" eaLnBrk="0" hangingPunct="0">
                <a:defRPr sz="2000">
                  <a:solidFill>
                    <a:schemeClr val="tx1"/>
                  </a:solidFill>
                  <a:latin typeface="Arial" charset="0"/>
                  <a:cs typeface="Arial" charset="0"/>
                </a:defRPr>
              </a:lvl5pPr>
              <a:lvl6pPr marL="2514600" indent="-228600" eaLnBrk="0" fontAlgn="base" hangingPunct="0">
                <a:spcBef>
                  <a:spcPct val="0"/>
                </a:spcBef>
                <a:spcAft>
                  <a:spcPct val="0"/>
                </a:spcAft>
                <a:defRPr sz="2000">
                  <a:solidFill>
                    <a:schemeClr val="tx1"/>
                  </a:solidFill>
                  <a:latin typeface="Arial" charset="0"/>
                  <a:cs typeface="Arial" charset="0"/>
                </a:defRPr>
              </a:lvl6pPr>
              <a:lvl7pPr marL="2971800" indent="-228600" eaLnBrk="0" fontAlgn="base" hangingPunct="0">
                <a:spcBef>
                  <a:spcPct val="0"/>
                </a:spcBef>
                <a:spcAft>
                  <a:spcPct val="0"/>
                </a:spcAft>
                <a:defRPr sz="2000">
                  <a:solidFill>
                    <a:schemeClr val="tx1"/>
                  </a:solidFill>
                  <a:latin typeface="Arial" charset="0"/>
                  <a:cs typeface="Arial" charset="0"/>
                </a:defRPr>
              </a:lvl7pPr>
              <a:lvl8pPr marL="3429000" indent="-228600" eaLnBrk="0" fontAlgn="base" hangingPunct="0">
                <a:spcBef>
                  <a:spcPct val="0"/>
                </a:spcBef>
                <a:spcAft>
                  <a:spcPct val="0"/>
                </a:spcAft>
                <a:defRPr sz="2000">
                  <a:solidFill>
                    <a:schemeClr val="tx1"/>
                  </a:solidFill>
                  <a:latin typeface="Arial" charset="0"/>
                  <a:cs typeface="Arial" charset="0"/>
                </a:defRPr>
              </a:lvl8pPr>
              <a:lvl9pPr marL="3886200" indent="-228600" eaLnBrk="0" fontAlgn="base" hangingPunct="0">
                <a:spcBef>
                  <a:spcPct val="0"/>
                </a:spcBef>
                <a:spcAft>
                  <a:spcPct val="0"/>
                </a:spcAft>
                <a:defRPr sz="2000">
                  <a:solidFill>
                    <a:schemeClr val="tx1"/>
                  </a:solidFill>
                  <a:latin typeface="Arial" charset="0"/>
                  <a:cs typeface="Arial" charset="0"/>
                </a:defRPr>
              </a:lvl9pPr>
            </a:lstStyle>
            <a:p>
              <a:pPr eaLnBrk="1" hangingPunct="1">
                <a:defRPr/>
              </a:pPr>
              <a:endParaRPr lang="de-DE" altLang="zh-CN" smtClean="0">
                <a:ea typeface="宋体" pitchFamily="2" charset="-122"/>
              </a:endParaRPr>
            </a:p>
          </p:txBody>
        </p:sp>
        <p:sp>
          <p:nvSpPr>
            <p:cNvPr id="7222" name="AutoShape 54"/>
            <p:cNvSpPr>
              <a:spLocks noChangeArrowheads="1"/>
            </p:cNvSpPr>
            <p:nvPr/>
          </p:nvSpPr>
          <p:spPr bwMode="auto">
            <a:xfrm>
              <a:off x="6683811" y="1870959"/>
              <a:ext cx="1530350" cy="1330325"/>
            </a:xfrm>
            <a:prstGeom prst="hexagon">
              <a:avLst>
                <a:gd name="adj" fmla="val 28759"/>
                <a:gd name="vf" fmla="val 115470"/>
              </a:avLst>
            </a:prstGeom>
            <a:solidFill>
              <a:srgbClr val="C0C0C0">
                <a:alpha val="43921"/>
              </a:srgbClr>
            </a:solidFill>
            <a:ln w="9525">
              <a:noFill/>
              <a:miter lim="800000"/>
              <a:headEnd/>
              <a:tailEnd/>
            </a:ln>
          </p:spPr>
          <p:txBody>
            <a:bodyPr wrap="none" anchor="ctr"/>
            <a:lstStyle/>
            <a:p>
              <a:endParaRPr lang="zh-CN" altLang="zh-CN">
                <a:ea typeface="宋体" pitchFamily="2" charset="-122"/>
              </a:endParaRPr>
            </a:p>
          </p:txBody>
        </p:sp>
        <p:sp>
          <p:nvSpPr>
            <p:cNvPr id="7223" name="Rectangle 9"/>
            <p:cNvSpPr>
              <a:spLocks noChangeArrowheads="1"/>
            </p:cNvSpPr>
            <p:nvPr/>
          </p:nvSpPr>
          <p:spPr bwMode="gray">
            <a:xfrm>
              <a:off x="7014011" y="2371022"/>
              <a:ext cx="928687" cy="214312"/>
            </a:xfrm>
            <a:prstGeom prst="rect">
              <a:avLst/>
            </a:prstGeom>
            <a:noFill/>
            <a:ln w="9525">
              <a:noFill/>
              <a:miter lim="800000"/>
              <a:headEnd/>
              <a:tailEnd/>
            </a:ln>
          </p:spPr>
          <p:txBody>
            <a:bodyPr wrap="none" anchor="ctr"/>
            <a:lstStyle/>
            <a:p>
              <a:pPr algn="ctr" eaLnBrk="0" hangingPunct="0"/>
              <a:r>
                <a:rPr lang="zh-CN" altLang="en-US" sz="1600" b="1">
                  <a:latin typeface="微软雅黑" pitchFamily="34" charset="-122"/>
                  <a:ea typeface="微软雅黑" pitchFamily="34" charset="-122"/>
                </a:rPr>
                <a:t>与同学讨论</a:t>
              </a:r>
              <a:endParaRPr lang="de-DE" sz="1600" b="1">
                <a:latin typeface="微软雅黑" pitchFamily="34" charset="-122"/>
                <a:ea typeface="微软雅黑" pitchFamily="34" charset="-122"/>
              </a:endParaRPr>
            </a:p>
          </p:txBody>
        </p:sp>
      </p:grpSp>
      <p:grpSp>
        <p:nvGrpSpPr>
          <p:cNvPr id="6" name="组合 46"/>
          <p:cNvGrpSpPr>
            <a:grpSpLocks/>
          </p:cNvGrpSpPr>
          <p:nvPr/>
        </p:nvGrpSpPr>
        <p:grpSpPr bwMode="auto">
          <a:xfrm>
            <a:off x="5495925" y="3863975"/>
            <a:ext cx="1598613" cy="1335088"/>
            <a:chOff x="5523391" y="3864743"/>
            <a:chExt cx="1598860" cy="1333616"/>
          </a:xfrm>
        </p:grpSpPr>
        <p:sp>
          <p:nvSpPr>
            <p:cNvPr id="15" name="AutoShape 8"/>
            <p:cNvSpPr>
              <a:spLocks noChangeArrowheads="1"/>
            </p:cNvSpPr>
            <p:nvPr/>
          </p:nvSpPr>
          <p:spPr bwMode="auto">
            <a:xfrm>
              <a:off x="5523391" y="3864743"/>
              <a:ext cx="1537101" cy="1331405"/>
            </a:xfrm>
            <a:prstGeom prst="hexagon">
              <a:avLst>
                <a:gd name="adj" fmla="val 28896"/>
                <a:gd name="vf" fmla="val 115470"/>
              </a:avLst>
            </a:prstGeom>
            <a:gradFill rotWithShape="1">
              <a:gsLst>
                <a:gs pos="0">
                  <a:srgbClr val="EDEDE7"/>
                </a:gs>
                <a:gs pos="100000">
                  <a:srgbClr val="CCCCBC"/>
                </a:gs>
              </a:gsLst>
              <a:lin ang="2700000" scaled="1"/>
            </a:gradFill>
            <a:ln w="9525" algn="ctr">
              <a:solidFill>
                <a:srgbClr val="9D9D9D"/>
              </a:solidFill>
              <a:miter lim="800000"/>
              <a:headEnd/>
              <a:tailEnd/>
            </a:ln>
            <a:effectLst/>
            <a:scene3d>
              <a:camera prst="orthographicFront"/>
              <a:lightRig rig="balanced" dir="t"/>
            </a:scene3d>
            <a:sp3d prstMaterial="metal">
              <a:bevelT h="19050" prst="angle"/>
            </a:sp3d>
          </p:spPr>
          <p:txBody>
            <a:bodyPr wrap="none" anchor="ctr"/>
            <a:lstStyle>
              <a:lvl1pPr eaLnBrk="0" hangingPunct="0">
                <a:defRPr sz="2000">
                  <a:solidFill>
                    <a:schemeClr val="tx1"/>
                  </a:solidFill>
                  <a:latin typeface="Arial" charset="0"/>
                  <a:cs typeface="Arial" charset="0"/>
                </a:defRPr>
              </a:lvl1pPr>
              <a:lvl2pPr marL="742950" indent="-285750" eaLnBrk="0" hangingPunct="0">
                <a:defRPr sz="2000">
                  <a:solidFill>
                    <a:schemeClr val="tx1"/>
                  </a:solidFill>
                  <a:latin typeface="Arial" charset="0"/>
                  <a:cs typeface="Arial" charset="0"/>
                </a:defRPr>
              </a:lvl2pPr>
              <a:lvl3pPr marL="1143000" indent="-228600" eaLnBrk="0" hangingPunct="0">
                <a:defRPr sz="2000">
                  <a:solidFill>
                    <a:schemeClr val="tx1"/>
                  </a:solidFill>
                  <a:latin typeface="Arial" charset="0"/>
                  <a:cs typeface="Arial" charset="0"/>
                </a:defRPr>
              </a:lvl3pPr>
              <a:lvl4pPr marL="1600200" indent="-228600" eaLnBrk="0" hangingPunct="0">
                <a:defRPr sz="2000">
                  <a:solidFill>
                    <a:schemeClr val="tx1"/>
                  </a:solidFill>
                  <a:latin typeface="Arial" charset="0"/>
                  <a:cs typeface="Arial" charset="0"/>
                </a:defRPr>
              </a:lvl4pPr>
              <a:lvl5pPr marL="2057400" indent="-228600" eaLnBrk="0" hangingPunct="0">
                <a:defRPr sz="2000">
                  <a:solidFill>
                    <a:schemeClr val="tx1"/>
                  </a:solidFill>
                  <a:latin typeface="Arial" charset="0"/>
                  <a:cs typeface="Arial" charset="0"/>
                </a:defRPr>
              </a:lvl5pPr>
              <a:lvl6pPr marL="2514600" indent="-228600" eaLnBrk="0" fontAlgn="base" hangingPunct="0">
                <a:spcBef>
                  <a:spcPct val="0"/>
                </a:spcBef>
                <a:spcAft>
                  <a:spcPct val="0"/>
                </a:spcAft>
                <a:defRPr sz="2000">
                  <a:solidFill>
                    <a:schemeClr val="tx1"/>
                  </a:solidFill>
                  <a:latin typeface="Arial" charset="0"/>
                  <a:cs typeface="Arial" charset="0"/>
                </a:defRPr>
              </a:lvl6pPr>
              <a:lvl7pPr marL="2971800" indent="-228600" eaLnBrk="0" fontAlgn="base" hangingPunct="0">
                <a:spcBef>
                  <a:spcPct val="0"/>
                </a:spcBef>
                <a:spcAft>
                  <a:spcPct val="0"/>
                </a:spcAft>
                <a:defRPr sz="2000">
                  <a:solidFill>
                    <a:schemeClr val="tx1"/>
                  </a:solidFill>
                  <a:latin typeface="Arial" charset="0"/>
                  <a:cs typeface="Arial" charset="0"/>
                </a:defRPr>
              </a:lvl7pPr>
              <a:lvl8pPr marL="3429000" indent="-228600" eaLnBrk="0" fontAlgn="base" hangingPunct="0">
                <a:spcBef>
                  <a:spcPct val="0"/>
                </a:spcBef>
                <a:spcAft>
                  <a:spcPct val="0"/>
                </a:spcAft>
                <a:defRPr sz="2000">
                  <a:solidFill>
                    <a:schemeClr val="tx1"/>
                  </a:solidFill>
                  <a:latin typeface="Arial" charset="0"/>
                  <a:cs typeface="Arial" charset="0"/>
                </a:defRPr>
              </a:lvl8pPr>
              <a:lvl9pPr marL="3886200" indent="-228600" eaLnBrk="0" fontAlgn="base" hangingPunct="0">
                <a:spcBef>
                  <a:spcPct val="0"/>
                </a:spcBef>
                <a:spcAft>
                  <a:spcPct val="0"/>
                </a:spcAft>
                <a:defRPr sz="2000">
                  <a:solidFill>
                    <a:schemeClr val="tx1"/>
                  </a:solidFill>
                  <a:latin typeface="Arial" charset="0"/>
                  <a:cs typeface="Arial" charset="0"/>
                </a:defRPr>
              </a:lvl9pPr>
            </a:lstStyle>
            <a:p>
              <a:pPr eaLnBrk="1" hangingPunct="1">
                <a:defRPr/>
              </a:pPr>
              <a:endParaRPr lang="de-DE" altLang="zh-CN" smtClean="0">
                <a:ea typeface="宋体" pitchFamily="2" charset="-122"/>
              </a:endParaRPr>
            </a:p>
          </p:txBody>
        </p:sp>
        <p:sp>
          <p:nvSpPr>
            <p:cNvPr id="7217" name="AutoShape 53"/>
            <p:cNvSpPr>
              <a:spLocks noChangeArrowheads="1"/>
            </p:cNvSpPr>
            <p:nvPr/>
          </p:nvSpPr>
          <p:spPr bwMode="auto">
            <a:xfrm>
              <a:off x="5568088" y="3866447"/>
              <a:ext cx="1554163" cy="1331912"/>
            </a:xfrm>
            <a:prstGeom prst="hexagon">
              <a:avLst>
                <a:gd name="adj" fmla="val 29172"/>
                <a:gd name="vf" fmla="val 115470"/>
              </a:avLst>
            </a:prstGeom>
            <a:solidFill>
              <a:srgbClr val="C0C0C0">
                <a:alpha val="43921"/>
              </a:srgbClr>
            </a:solidFill>
            <a:ln w="9525">
              <a:noFill/>
              <a:miter lim="800000"/>
              <a:headEnd/>
              <a:tailEnd/>
            </a:ln>
          </p:spPr>
          <p:txBody>
            <a:bodyPr wrap="none" anchor="ctr"/>
            <a:lstStyle/>
            <a:p>
              <a:endParaRPr lang="zh-CN" altLang="zh-CN">
                <a:ea typeface="宋体" pitchFamily="2" charset="-122"/>
              </a:endParaRPr>
            </a:p>
          </p:txBody>
        </p:sp>
        <p:sp>
          <p:nvSpPr>
            <p:cNvPr id="7218" name="Rectangle 9"/>
            <p:cNvSpPr>
              <a:spLocks noChangeArrowheads="1"/>
            </p:cNvSpPr>
            <p:nvPr/>
          </p:nvSpPr>
          <p:spPr bwMode="gray">
            <a:xfrm>
              <a:off x="5869713" y="4410959"/>
              <a:ext cx="928688" cy="212725"/>
            </a:xfrm>
            <a:prstGeom prst="rect">
              <a:avLst/>
            </a:prstGeom>
            <a:noFill/>
            <a:ln w="9525">
              <a:noFill/>
              <a:miter lim="800000"/>
              <a:headEnd/>
              <a:tailEnd/>
            </a:ln>
          </p:spPr>
          <p:txBody>
            <a:bodyPr wrap="none" anchor="ctr"/>
            <a:lstStyle/>
            <a:p>
              <a:pPr algn="ctr" eaLnBrk="0" hangingPunct="0"/>
              <a:r>
                <a:rPr lang="zh-CN" altLang="en-US" sz="1600" b="1" dirty="0">
                  <a:latin typeface="微软雅黑" pitchFamily="34" charset="-122"/>
                  <a:ea typeface="微软雅黑" pitchFamily="34" charset="-122"/>
                </a:rPr>
                <a:t>学习进度管理</a:t>
              </a:r>
              <a:endParaRPr lang="de-DE" sz="1600" b="1" dirty="0">
                <a:latin typeface="微软雅黑" pitchFamily="34" charset="-122"/>
                <a:ea typeface="微软雅黑" pitchFamily="34" charset="-122"/>
              </a:endParaRPr>
            </a:p>
          </p:txBody>
        </p:sp>
      </p:grpSp>
      <p:grpSp>
        <p:nvGrpSpPr>
          <p:cNvPr id="10" name="组合 43"/>
          <p:cNvGrpSpPr>
            <a:grpSpLocks/>
          </p:cNvGrpSpPr>
          <p:nvPr/>
        </p:nvGrpSpPr>
        <p:grpSpPr bwMode="auto">
          <a:xfrm>
            <a:off x="4375150" y="1876425"/>
            <a:ext cx="1535113" cy="1352550"/>
            <a:chOff x="4374615" y="1875704"/>
            <a:chExt cx="1536077" cy="1352651"/>
          </a:xfrm>
        </p:grpSpPr>
        <p:sp>
          <p:nvSpPr>
            <p:cNvPr id="13" name="AutoShape 6"/>
            <p:cNvSpPr>
              <a:spLocks noChangeArrowheads="1"/>
            </p:cNvSpPr>
            <p:nvPr/>
          </p:nvSpPr>
          <p:spPr bwMode="auto">
            <a:xfrm>
              <a:off x="4376281" y="1875704"/>
              <a:ext cx="1534411" cy="1330061"/>
            </a:xfrm>
            <a:prstGeom prst="hexagon">
              <a:avLst>
                <a:gd name="adj" fmla="val 28862"/>
                <a:gd name="vf" fmla="val 115470"/>
              </a:avLst>
            </a:prstGeom>
            <a:gradFill rotWithShape="1">
              <a:gsLst>
                <a:gs pos="0">
                  <a:srgbClr val="EDEDE7"/>
                </a:gs>
                <a:gs pos="100000">
                  <a:srgbClr val="CCCCBC"/>
                </a:gs>
              </a:gsLst>
              <a:lin ang="2700000" scaled="1"/>
            </a:gradFill>
            <a:ln w="9525">
              <a:solidFill>
                <a:srgbClr val="9D9D9D"/>
              </a:solidFill>
              <a:miter lim="800000"/>
              <a:headEnd/>
              <a:tailEnd/>
            </a:ln>
            <a:scene3d>
              <a:camera prst="orthographicFront"/>
              <a:lightRig rig="balanced" dir="t"/>
            </a:scene3d>
            <a:sp3d prstMaterial="metal">
              <a:bevelT h="19050" prst="angle"/>
            </a:sp3d>
          </p:spPr>
          <p:txBody>
            <a:bodyPr wrap="none" anchor="ctr"/>
            <a:lstStyle>
              <a:lvl1pPr eaLnBrk="0" hangingPunct="0">
                <a:defRPr sz="2000">
                  <a:solidFill>
                    <a:schemeClr val="tx1"/>
                  </a:solidFill>
                  <a:latin typeface="Arial" charset="0"/>
                  <a:cs typeface="Arial" charset="0"/>
                </a:defRPr>
              </a:lvl1pPr>
              <a:lvl2pPr marL="742950" indent="-285750" eaLnBrk="0" hangingPunct="0">
                <a:defRPr sz="2000">
                  <a:solidFill>
                    <a:schemeClr val="tx1"/>
                  </a:solidFill>
                  <a:latin typeface="Arial" charset="0"/>
                  <a:cs typeface="Arial" charset="0"/>
                </a:defRPr>
              </a:lvl2pPr>
              <a:lvl3pPr marL="1143000" indent="-228600" eaLnBrk="0" hangingPunct="0">
                <a:defRPr sz="2000">
                  <a:solidFill>
                    <a:schemeClr val="tx1"/>
                  </a:solidFill>
                  <a:latin typeface="Arial" charset="0"/>
                  <a:cs typeface="Arial" charset="0"/>
                </a:defRPr>
              </a:lvl3pPr>
              <a:lvl4pPr marL="1600200" indent="-228600" eaLnBrk="0" hangingPunct="0">
                <a:defRPr sz="2000">
                  <a:solidFill>
                    <a:schemeClr val="tx1"/>
                  </a:solidFill>
                  <a:latin typeface="Arial" charset="0"/>
                  <a:cs typeface="Arial" charset="0"/>
                </a:defRPr>
              </a:lvl4pPr>
              <a:lvl5pPr marL="2057400" indent="-228600" eaLnBrk="0" hangingPunct="0">
                <a:defRPr sz="2000">
                  <a:solidFill>
                    <a:schemeClr val="tx1"/>
                  </a:solidFill>
                  <a:latin typeface="Arial" charset="0"/>
                  <a:cs typeface="Arial" charset="0"/>
                </a:defRPr>
              </a:lvl5pPr>
              <a:lvl6pPr marL="2514600" indent="-228600" eaLnBrk="0" fontAlgn="base" hangingPunct="0">
                <a:spcBef>
                  <a:spcPct val="0"/>
                </a:spcBef>
                <a:spcAft>
                  <a:spcPct val="0"/>
                </a:spcAft>
                <a:defRPr sz="2000">
                  <a:solidFill>
                    <a:schemeClr val="tx1"/>
                  </a:solidFill>
                  <a:latin typeface="Arial" charset="0"/>
                  <a:cs typeface="Arial" charset="0"/>
                </a:defRPr>
              </a:lvl6pPr>
              <a:lvl7pPr marL="2971800" indent="-228600" eaLnBrk="0" fontAlgn="base" hangingPunct="0">
                <a:spcBef>
                  <a:spcPct val="0"/>
                </a:spcBef>
                <a:spcAft>
                  <a:spcPct val="0"/>
                </a:spcAft>
                <a:defRPr sz="2000">
                  <a:solidFill>
                    <a:schemeClr val="tx1"/>
                  </a:solidFill>
                  <a:latin typeface="Arial" charset="0"/>
                  <a:cs typeface="Arial" charset="0"/>
                </a:defRPr>
              </a:lvl7pPr>
              <a:lvl8pPr marL="3429000" indent="-228600" eaLnBrk="0" fontAlgn="base" hangingPunct="0">
                <a:spcBef>
                  <a:spcPct val="0"/>
                </a:spcBef>
                <a:spcAft>
                  <a:spcPct val="0"/>
                </a:spcAft>
                <a:defRPr sz="2000">
                  <a:solidFill>
                    <a:schemeClr val="tx1"/>
                  </a:solidFill>
                  <a:latin typeface="Arial" charset="0"/>
                  <a:cs typeface="Arial" charset="0"/>
                </a:defRPr>
              </a:lvl8pPr>
              <a:lvl9pPr marL="3886200" indent="-228600" eaLnBrk="0" fontAlgn="base" hangingPunct="0">
                <a:spcBef>
                  <a:spcPct val="0"/>
                </a:spcBef>
                <a:spcAft>
                  <a:spcPct val="0"/>
                </a:spcAft>
                <a:defRPr sz="2000">
                  <a:solidFill>
                    <a:schemeClr val="tx1"/>
                  </a:solidFill>
                  <a:latin typeface="Arial" charset="0"/>
                  <a:cs typeface="Arial" charset="0"/>
                </a:defRPr>
              </a:lvl9pPr>
            </a:lstStyle>
            <a:p>
              <a:pPr eaLnBrk="1" hangingPunct="1">
                <a:defRPr/>
              </a:pPr>
              <a:endParaRPr lang="de-DE" altLang="zh-CN" smtClean="0">
                <a:ea typeface="宋体" pitchFamily="2" charset="-122"/>
              </a:endParaRPr>
            </a:p>
          </p:txBody>
        </p:sp>
        <p:grpSp>
          <p:nvGrpSpPr>
            <p:cNvPr id="18" name="组合 42"/>
            <p:cNvGrpSpPr>
              <a:grpSpLocks/>
            </p:cNvGrpSpPr>
            <p:nvPr/>
          </p:nvGrpSpPr>
          <p:grpSpPr bwMode="auto">
            <a:xfrm>
              <a:off x="4374615" y="1898030"/>
              <a:ext cx="1531938" cy="1330325"/>
              <a:chOff x="4374615" y="1898030"/>
              <a:chExt cx="1531938" cy="1330325"/>
            </a:xfrm>
          </p:grpSpPr>
          <p:sp>
            <p:nvSpPr>
              <p:cNvPr id="7212" name="AutoShape 52"/>
              <p:cNvSpPr>
                <a:spLocks noChangeArrowheads="1"/>
              </p:cNvSpPr>
              <p:nvPr/>
            </p:nvSpPr>
            <p:spPr bwMode="auto">
              <a:xfrm>
                <a:off x="4374615" y="1898030"/>
                <a:ext cx="1531938" cy="1330325"/>
              </a:xfrm>
              <a:prstGeom prst="hexagon">
                <a:avLst>
                  <a:gd name="adj" fmla="val 28789"/>
                  <a:gd name="vf" fmla="val 115470"/>
                </a:avLst>
              </a:prstGeom>
              <a:solidFill>
                <a:srgbClr val="C0C0C0">
                  <a:alpha val="43921"/>
                </a:srgbClr>
              </a:solidFill>
              <a:ln w="9525">
                <a:noFill/>
                <a:miter lim="800000"/>
                <a:headEnd/>
                <a:tailEnd/>
              </a:ln>
            </p:spPr>
            <p:txBody>
              <a:bodyPr wrap="none" anchor="ctr"/>
              <a:lstStyle/>
              <a:p>
                <a:endParaRPr lang="zh-CN" altLang="zh-CN">
                  <a:ea typeface="宋体" pitchFamily="2" charset="-122"/>
                </a:endParaRPr>
              </a:p>
            </p:txBody>
          </p:sp>
          <p:sp>
            <p:nvSpPr>
              <p:cNvPr id="7213" name="Rectangle 9"/>
              <p:cNvSpPr>
                <a:spLocks noChangeArrowheads="1"/>
              </p:cNvSpPr>
              <p:nvPr/>
            </p:nvSpPr>
            <p:spPr bwMode="gray">
              <a:xfrm>
                <a:off x="4650840" y="2413968"/>
                <a:ext cx="928688" cy="214312"/>
              </a:xfrm>
              <a:prstGeom prst="rect">
                <a:avLst/>
              </a:prstGeom>
              <a:noFill/>
              <a:ln w="9525">
                <a:noFill/>
                <a:miter lim="800000"/>
                <a:headEnd/>
                <a:tailEnd/>
              </a:ln>
            </p:spPr>
            <p:txBody>
              <a:bodyPr wrap="none" anchor="ctr"/>
              <a:lstStyle/>
              <a:p>
                <a:pPr algn="ctr" eaLnBrk="0" hangingPunct="0"/>
                <a:r>
                  <a:rPr lang="zh-CN" altLang="en-US" sz="1600" b="1" dirty="0">
                    <a:latin typeface="微软雅黑" pitchFamily="34" charset="-122"/>
                    <a:ea typeface="微软雅黑" pitchFamily="34" charset="-122"/>
                  </a:rPr>
                  <a:t>相关资料</a:t>
                </a:r>
                <a:r>
                  <a:rPr lang="en-US" altLang="zh-CN" sz="1600" b="1" dirty="0">
                    <a:latin typeface="微软雅黑" pitchFamily="34" charset="-122"/>
                    <a:ea typeface="微软雅黑" pitchFamily="34" charset="-122"/>
                  </a:rPr>
                  <a:t/>
                </a:r>
                <a:br>
                  <a:rPr lang="en-US" altLang="zh-CN" sz="1600" b="1" dirty="0">
                    <a:latin typeface="微软雅黑" pitchFamily="34" charset="-122"/>
                    <a:ea typeface="微软雅黑" pitchFamily="34" charset="-122"/>
                  </a:rPr>
                </a:br>
                <a:r>
                  <a:rPr lang="en-US" altLang="zh-CN" sz="1600" b="1" dirty="0">
                    <a:latin typeface="微软雅黑" pitchFamily="34" charset="-122"/>
                    <a:ea typeface="微软雅黑" pitchFamily="34" charset="-122"/>
                  </a:rPr>
                  <a:t>(</a:t>
                </a:r>
                <a:r>
                  <a:rPr lang="zh-CN" altLang="en-US" sz="1600" b="1" dirty="0">
                    <a:latin typeface="微软雅黑" pitchFamily="34" charset="-122"/>
                    <a:ea typeface="微软雅黑" pitchFamily="34" charset="-122"/>
                  </a:rPr>
                  <a:t>做课程笔记</a:t>
                </a:r>
                <a:r>
                  <a:rPr lang="en-US" altLang="zh-CN" sz="1600" b="1" dirty="0">
                    <a:latin typeface="微软雅黑" pitchFamily="34" charset="-122"/>
                    <a:ea typeface="微软雅黑" pitchFamily="34" charset="-122"/>
                  </a:rPr>
                  <a:t>)</a:t>
                </a:r>
                <a:endParaRPr lang="de-DE" altLang="zh-CN" sz="1600" b="1" dirty="0">
                  <a:latin typeface="微软雅黑" pitchFamily="34" charset="-122"/>
                  <a:ea typeface="微软雅黑" pitchFamily="34" charset="-122"/>
                </a:endParaRPr>
              </a:p>
            </p:txBody>
          </p:sp>
        </p:grpSp>
      </p:grpSp>
      <p:grpSp>
        <p:nvGrpSpPr>
          <p:cNvPr id="19" name="组合 5"/>
          <p:cNvGrpSpPr>
            <a:grpSpLocks/>
          </p:cNvGrpSpPr>
          <p:nvPr/>
        </p:nvGrpSpPr>
        <p:grpSpPr bwMode="auto">
          <a:xfrm>
            <a:off x="5489575" y="1201738"/>
            <a:ext cx="1538288" cy="1344612"/>
            <a:chOff x="1102888" y="4807563"/>
            <a:chExt cx="1538090" cy="1345096"/>
          </a:xfrm>
        </p:grpSpPr>
        <p:sp>
          <p:nvSpPr>
            <p:cNvPr id="11" name="AutoShape 4"/>
            <p:cNvSpPr>
              <a:spLocks noChangeArrowheads="1"/>
            </p:cNvSpPr>
            <p:nvPr/>
          </p:nvSpPr>
          <p:spPr bwMode="auto">
            <a:xfrm>
              <a:off x="1106567" y="4807563"/>
              <a:ext cx="1534411" cy="1330061"/>
            </a:xfrm>
            <a:prstGeom prst="hexagon">
              <a:avLst>
                <a:gd name="adj" fmla="val 28862"/>
                <a:gd name="vf" fmla="val 115470"/>
              </a:avLst>
            </a:prstGeom>
            <a:gradFill rotWithShape="1">
              <a:gsLst>
                <a:gs pos="0">
                  <a:srgbClr val="EDEDE7"/>
                </a:gs>
                <a:gs pos="100000">
                  <a:srgbClr val="CCCCBC"/>
                </a:gs>
              </a:gsLst>
              <a:lin ang="2700000" scaled="1"/>
            </a:gradFill>
            <a:ln w="9525" algn="ctr">
              <a:solidFill>
                <a:srgbClr val="9D9D9D"/>
              </a:solidFill>
              <a:miter lim="800000"/>
              <a:headEnd/>
              <a:tailEnd/>
            </a:ln>
            <a:effectLst/>
            <a:scene3d>
              <a:camera prst="orthographicFront"/>
              <a:lightRig rig="balanced" dir="t"/>
            </a:scene3d>
            <a:sp3d prstMaterial="metal">
              <a:bevelT h="19050" prst="angle"/>
            </a:sp3d>
          </p:spPr>
          <p:txBody>
            <a:bodyPr wrap="none" anchor="ctr"/>
            <a:lstStyle>
              <a:lvl1pPr eaLnBrk="0" hangingPunct="0">
                <a:defRPr sz="2000">
                  <a:solidFill>
                    <a:schemeClr val="tx1"/>
                  </a:solidFill>
                  <a:latin typeface="Arial" charset="0"/>
                  <a:cs typeface="Arial" charset="0"/>
                </a:defRPr>
              </a:lvl1pPr>
              <a:lvl2pPr marL="742950" indent="-285750" eaLnBrk="0" hangingPunct="0">
                <a:defRPr sz="2000">
                  <a:solidFill>
                    <a:schemeClr val="tx1"/>
                  </a:solidFill>
                  <a:latin typeface="Arial" charset="0"/>
                  <a:cs typeface="Arial" charset="0"/>
                </a:defRPr>
              </a:lvl2pPr>
              <a:lvl3pPr marL="1143000" indent="-228600" eaLnBrk="0" hangingPunct="0">
                <a:defRPr sz="2000">
                  <a:solidFill>
                    <a:schemeClr val="tx1"/>
                  </a:solidFill>
                  <a:latin typeface="Arial" charset="0"/>
                  <a:cs typeface="Arial" charset="0"/>
                </a:defRPr>
              </a:lvl3pPr>
              <a:lvl4pPr marL="1600200" indent="-228600" eaLnBrk="0" hangingPunct="0">
                <a:defRPr sz="2000">
                  <a:solidFill>
                    <a:schemeClr val="tx1"/>
                  </a:solidFill>
                  <a:latin typeface="Arial" charset="0"/>
                  <a:cs typeface="Arial" charset="0"/>
                </a:defRPr>
              </a:lvl4pPr>
              <a:lvl5pPr marL="2057400" indent="-228600" eaLnBrk="0" hangingPunct="0">
                <a:defRPr sz="2000">
                  <a:solidFill>
                    <a:schemeClr val="tx1"/>
                  </a:solidFill>
                  <a:latin typeface="Arial" charset="0"/>
                  <a:cs typeface="Arial" charset="0"/>
                </a:defRPr>
              </a:lvl5pPr>
              <a:lvl6pPr marL="2514600" indent="-228600" eaLnBrk="0" fontAlgn="base" hangingPunct="0">
                <a:spcBef>
                  <a:spcPct val="0"/>
                </a:spcBef>
                <a:spcAft>
                  <a:spcPct val="0"/>
                </a:spcAft>
                <a:defRPr sz="2000">
                  <a:solidFill>
                    <a:schemeClr val="tx1"/>
                  </a:solidFill>
                  <a:latin typeface="Arial" charset="0"/>
                  <a:cs typeface="Arial" charset="0"/>
                </a:defRPr>
              </a:lvl6pPr>
              <a:lvl7pPr marL="2971800" indent="-228600" eaLnBrk="0" fontAlgn="base" hangingPunct="0">
                <a:spcBef>
                  <a:spcPct val="0"/>
                </a:spcBef>
                <a:spcAft>
                  <a:spcPct val="0"/>
                </a:spcAft>
                <a:defRPr sz="2000">
                  <a:solidFill>
                    <a:schemeClr val="tx1"/>
                  </a:solidFill>
                  <a:latin typeface="Arial" charset="0"/>
                  <a:cs typeface="Arial" charset="0"/>
                </a:defRPr>
              </a:lvl7pPr>
              <a:lvl8pPr marL="3429000" indent="-228600" eaLnBrk="0" fontAlgn="base" hangingPunct="0">
                <a:spcBef>
                  <a:spcPct val="0"/>
                </a:spcBef>
                <a:spcAft>
                  <a:spcPct val="0"/>
                </a:spcAft>
                <a:defRPr sz="2000">
                  <a:solidFill>
                    <a:schemeClr val="tx1"/>
                  </a:solidFill>
                  <a:latin typeface="Arial" charset="0"/>
                  <a:cs typeface="Arial" charset="0"/>
                </a:defRPr>
              </a:lvl8pPr>
              <a:lvl9pPr marL="3886200" indent="-228600" eaLnBrk="0" fontAlgn="base" hangingPunct="0">
                <a:spcBef>
                  <a:spcPct val="0"/>
                </a:spcBef>
                <a:spcAft>
                  <a:spcPct val="0"/>
                </a:spcAft>
                <a:defRPr sz="2000">
                  <a:solidFill>
                    <a:schemeClr val="tx1"/>
                  </a:solidFill>
                  <a:latin typeface="Arial" charset="0"/>
                  <a:cs typeface="Arial" charset="0"/>
                </a:defRPr>
              </a:lvl9pPr>
            </a:lstStyle>
            <a:p>
              <a:pPr eaLnBrk="1" hangingPunct="1">
                <a:defRPr/>
              </a:pPr>
              <a:endParaRPr lang="de-DE" altLang="zh-CN" smtClean="0">
                <a:ea typeface="宋体" pitchFamily="2" charset="-122"/>
              </a:endParaRPr>
            </a:p>
          </p:txBody>
        </p:sp>
        <p:grpSp>
          <p:nvGrpSpPr>
            <p:cNvPr id="20" name="组合 3"/>
            <p:cNvGrpSpPr>
              <a:grpSpLocks/>
            </p:cNvGrpSpPr>
            <p:nvPr/>
          </p:nvGrpSpPr>
          <p:grpSpPr bwMode="auto">
            <a:xfrm>
              <a:off x="1102888" y="4822334"/>
              <a:ext cx="1531938" cy="1330325"/>
              <a:chOff x="5533518" y="1204693"/>
              <a:chExt cx="1531938" cy="1330325"/>
            </a:xfrm>
          </p:grpSpPr>
          <p:grpSp>
            <p:nvGrpSpPr>
              <p:cNvPr id="21" name="组合 2"/>
              <p:cNvGrpSpPr>
                <a:grpSpLocks/>
              </p:cNvGrpSpPr>
              <p:nvPr/>
            </p:nvGrpSpPr>
            <p:grpSpPr bwMode="auto">
              <a:xfrm>
                <a:off x="5533518" y="1204693"/>
                <a:ext cx="1531938" cy="1330325"/>
                <a:chOff x="3440474" y="1434610"/>
                <a:chExt cx="1531938" cy="1330325"/>
              </a:xfrm>
            </p:grpSpPr>
            <p:sp>
              <p:nvSpPr>
                <p:cNvPr id="7206" name="AutoShape 52"/>
                <p:cNvSpPr>
                  <a:spLocks noChangeArrowheads="1"/>
                </p:cNvSpPr>
                <p:nvPr/>
              </p:nvSpPr>
              <p:spPr bwMode="auto">
                <a:xfrm>
                  <a:off x="3440474" y="1434610"/>
                  <a:ext cx="1531938" cy="1330325"/>
                </a:xfrm>
                <a:prstGeom prst="hexagon">
                  <a:avLst>
                    <a:gd name="adj" fmla="val 28789"/>
                    <a:gd name="vf" fmla="val 115470"/>
                  </a:avLst>
                </a:prstGeom>
                <a:solidFill>
                  <a:srgbClr val="0161B2">
                    <a:alpha val="43921"/>
                  </a:srgbClr>
                </a:solidFill>
                <a:ln w="9525">
                  <a:noFill/>
                  <a:miter lim="800000"/>
                  <a:headEnd/>
                  <a:tailEnd/>
                </a:ln>
              </p:spPr>
              <p:txBody>
                <a:bodyPr wrap="none" anchor="ctr"/>
                <a:lstStyle/>
                <a:p>
                  <a:endParaRPr lang="zh-CN" altLang="zh-CN">
                    <a:ea typeface="宋体" pitchFamily="2" charset="-122"/>
                  </a:endParaRPr>
                </a:p>
              </p:txBody>
            </p:sp>
            <p:sp>
              <p:nvSpPr>
                <p:cNvPr id="7207" name="Oval 19"/>
                <p:cNvSpPr>
                  <a:spLocks noChangeArrowheads="1"/>
                </p:cNvSpPr>
                <p:nvPr/>
              </p:nvSpPr>
              <p:spPr bwMode="auto">
                <a:xfrm>
                  <a:off x="3657322" y="1503099"/>
                  <a:ext cx="1144587" cy="1143000"/>
                </a:xfrm>
                <a:prstGeom prst="ellipse">
                  <a:avLst/>
                </a:prstGeom>
                <a:gradFill rotWithShape="1">
                  <a:gsLst>
                    <a:gs pos="0">
                      <a:srgbClr val="0161B2"/>
                    </a:gs>
                    <a:gs pos="100000">
                      <a:srgbClr val="004074"/>
                    </a:gs>
                  </a:gsLst>
                  <a:lin ang="2700000" scaled="1"/>
                </a:gradFill>
                <a:ln w="9525" algn="ctr">
                  <a:noFill/>
                  <a:round/>
                  <a:headEnd/>
                  <a:tailEnd/>
                </a:ln>
              </p:spPr>
              <p:txBody>
                <a:bodyPr wrap="none" anchor="ctr"/>
                <a:lstStyle/>
                <a:p>
                  <a:endParaRPr lang="zh-CN" altLang="zh-CN">
                    <a:ea typeface="宋体" pitchFamily="2" charset="-122"/>
                  </a:endParaRPr>
                </a:p>
              </p:txBody>
            </p:sp>
          </p:grpSp>
          <p:sp>
            <p:nvSpPr>
              <p:cNvPr id="7204" name="Oval 20"/>
              <p:cNvSpPr>
                <a:spLocks noChangeArrowheads="1"/>
              </p:cNvSpPr>
              <p:nvPr/>
            </p:nvSpPr>
            <p:spPr bwMode="auto">
              <a:xfrm>
                <a:off x="6174786" y="1332848"/>
                <a:ext cx="231745" cy="231858"/>
              </a:xfrm>
              <a:prstGeom prst="ellipse">
                <a:avLst/>
              </a:prstGeom>
              <a:solidFill>
                <a:srgbClr val="FFFFFF"/>
              </a:solidFill>
              <a:ln w="9525">
                <a:noFill/>
                <a:round/>
                <a:headEnd/>
                <a:tailEnd/>
              </a:ln>
            </p:spPr>
            <p:txBody>
              <a:bodyPr wrap="none" anchor="ctr"/>
              <a:lstStyle/>
              <a:p>
                <a:pPr algn="ctr"/>
                <a:r>
                  <a:rPr lang="de-DE" altLang="zh-CN" sz="1000" b="1">
                    <a:solidFill>
                      <a:srgbClr val="000000"/>
                    </a:solidFill>
                    <a:ea typeface="宋体" pitchFamily="2" charset="-122"/>
                  </a:rPr>
                  <a:t>1</a:t>
                </a:r>
              </a:p>
            </p:txBody>
          </p:sp>
          <p:sp>
            <p:nvSpPr>
              <p:cNvPr id="7205" name="Text Box 19"/>
              <p:cNvSpPr txBox="1">
                <a:spLocks noChangeArrowheads="1"/>
              </p:cNvSpPr>
              <p:nvPr/>
            </p:nvSpPr>
            <p:spPr bwMode="gray">
              <a:xfrm>
                <a:off x="5750366" y="1608732"/>
                <a:ext cx="1108075" cy="492443"/>
              </a:xfrm>
              <a:prstGeom prst="rect">
                <a:avLst/>
              </a:prstGeom>
              <a:noFill/>
              <a:ln w="9525">
                <a:noFill/>
                <a:miter lim="800000"/>
                <a:headEnd/>
                <a:tailEnd/>
              </a:ln>
            </p:spPr>
            <p:txBody>
              <a:bodyPr lIns="0" tIns="0" rIns="0" bIns="0">
                <a:spAutoFit/>
              </a:bodyPr>
              <a:lstStyle/>
              <a:p>
                <a:pPr algn="ctr" defTabSz="801688" eaLnBrk="0" hangingPunct="0"/>
                <a:r>
                  <a:rPr lang="zh-CN" altLang="en-US" sz="1600" b="1">
                    <a:solidFill>
                      <a:schemeClr val="bg1"/>
                    </a:solidFill>
                    <a:latin typeface="微软雅黑" pitchFamily="34" charset="-122"/>
                    <a:ea typeface="微软雅黑" pitchFamily="34" charset="-122"/>
                  </a:rPr>
                  <a:t>听课</a:t>
                </a:r>
                <a:endParaRPr lang="en-US" altLang="zh-CN" sz="1600" b="1">
                  <a:solidFill>
                    <a:schemeClr val="bg1"/>
                  </a:solidFill>
                  <a:latin typeface="微软雅黑" pitchFamily="34" charset="-122"/>
                  <a:ea typeface="微软雅黑" pitchFamily="34" charset="-122"/>
                </a:endParaRPr>
              </a:p>
              <a:p>
                <a:pPr algn="ctr" defTabSz="801688" eaLnBrk="0" hangingPunct="0"/>
                <a:r>
                  <a:rPr lang="en-US" altLang="zh-CN" sz="1600" b="1">
                    <a:solidFill>
                      <a:schemeClr val="bg1"/>
                    </a:solidFill>
                    <a:latin typeface="微软雅黑" pitchFamily="34" charset="-122"/>
                    <a:ea typeface="微软雅黑" pitchFamily="34" charset="-122"/>
                  </a:rPr>
                  <a:t>(</a:t>
                </a:r>
                <a:r>
                  <a:rPr lang="zh-CN" altLang="en-US" sz="1600" b="1">
                    <a:solidFill>
                      <a:schemeClr val="bg1"/>
                    </a:solidFill>
                    <a:latin typeface="微软雅黑" pitchFamily="34" charset="-122"/>
                    <a:ea typeface="微软雅黑" pitchFamily="34" charset="-122"/>
                  </a:rPr>
                  <a:t>视频点播</a:t>
                </a:r>
                <a:r>
                  <a:rPr lang="en-US" altLang="zh-CN" sz="1600" b="1">
                    <a:solidFill>
                      <a:schemeClr val="bg1"/>
                    </a:solidFill>
                    <a:latin typeface="微软雅黑" pitchFamily="34" charset="-122"/>
                    <a:ea typeface="微软雅黑" pitchFamily="34" charset="-122"/>
                  </a:rPr>
                  <a:t>)</a:t>
                </a:r>
                <a:endParaRPr lang="de-DE" altLang="zh-CN" sz="1600" b="1">
                  <a:solidFill>
                    <a:schemeClr val="bg1"/>
                  </a:solidFill>
                  <a:latin typeface="微软雅黑" pitchFamily="34" charset="-122"/>
                  <a:ea typeface="微软雅黑" pitchFamily="34" charset="-122"/>
                </a:endParaRPr>
              </a:p>
            </p:txBody>
          </p:sp>
        </p:grpSp>
      </p:grpSp>
      <p:grpSp>
        <p:nvGrpSpPr>
          <p:cNvPr id="22" name="组合 41"/>
          <p:cNvGrpSpPr>
            <a:grpSpLocks/>
          </p:cNvGrpSpPr>
          <p:nvPr/>
        </p:nvGrpSpPr>
        <p:grpSpPr bwMode="auto">
          <a:xfrm>
            <a:off x="6669088" y="3200400"/>
            <a:ext cx="1536700" cy="1349375"/>
            <a:chOff x="6669156" y="3200385"/>
            <a:chExt cx="1537101" cy="1349096"/>
          </a:xfrm>
        </p:grpSpPr>
        <p:sp>
          <p:nvSpPr>
            <p:cNvPr id="17" name="AutoShape 10"/>
            <p:cNvSpPr>
              <a:spLocks noChangeArrowheads="1"/>
            </p:cNvSpPr>
            <p:nvPr/>
          </p:nvSpPr>
          <p:spPr bwMode="auto">
            <a:xfrm>
              <a:off x="6669156" y="3200385"/>
              <a:ext cx="1537101" cy="1330061"/>
            </a:xfrm>
            <a:prstGeom prst="hexagon">
              <a:avLst>
                <a:gd name="adj" fmla="val 28896"/>
                <a:gd name="vf" fmla="val 115470"/>
              </a:avLst>
            </a:prstGeom>
            <a:gradFill rotWithShape="1">
              <a:gsLst>
                <a:gs pos="0">
                  <a:srgbClr val="EDEDE7"/>
                </a:gs>
                <a:gs pos="100000">
                  <a:srgbClr val="CCCCBC"/>
                </a:gs>
              </a:gsLst>
              <a:lin ang="2700000" scaled="1"/>
            </a:gradFill>
            <a:ln w="9525" algn="ctr">
              <a:solidFill>
                <a:srgbClr val="9D9D9D"/>
              </a:solidFill>
              <a:miter lim="800000"/>
              <a:headEnd/>
              <a:tailEnd/>
            </a:ln>
            <a:effectLst/>
            <a:scene3d>
              <a:camera prst="orthographicFront"/>
              <a:lightRig rig="balanced" dir="t"/>
            </a:scene3d>
            <a:sp3d prstMaterial="metal">
              <a:bevelT h="19050" prst="angle"/>
            </a:sp3d>
          </p:spPr>
          <p:txBody>
            <a:bodyPr wrap="none" anchor="ctr"/>
            <a:lstStyle>
              <a:lvl1pPr eaLnBrk="0" hangingPunct="0">
                <a:defRPr sz="2000">
                  <a:solidFill>
                    <a:schemeClr val="tx1"/>
                  </a:solidFill>
                  <a:latin typeface="Arial" charset="0"/>
                  <a:cs typeface="Arial" charset="0"/>
                </a:defRPr>
              </a:lvl1pPr>
              <a:lvl2pPr marL="742950" indent="-285750" eaLnBrk="0" hangingPunct="0">
                <a:defRPr sz="2000">
                  <a:solidFill>
                    <a:schemeClr val="tx1"/>
                  </a:solidFill>
                  <a:latin typeface="Arial" charset="0"/>
                  <a:cs typeface="Arial" charset="0"/>
                </a:defRPr>
              </a:lvl2pPr>
              <a:lvl3pPr marL="1143000" indent="-228600" eaLnBrk="0" hangingPunct="0">
                <a:defRPr sz="2000">
                  <a:solidFill>
                    <a:schemeClr val="tx1"/>
                  </a:solidFill>
                  <a:latin typeface="Arial" charset="0"/>
                  <a:cs typeface="Arial" charset="0"/>
                </a:defRPr>
              </a:lvl3pPr>
              <a:lvl4pPr marL="1600200" indent="-228600" eaLnBrk="0" hangingPunct="0">
                <a:defRPr sz="2000">
                  <a:solidFill>
                    <a:schemeClr val="tx1"/>
                  </a:solidFill>
                  <a:latin typeface="Arial" charset="0"/>
                  <a:cs typeface="Arial" charset="0"/>
                </a:defRPr>
              </a:lvl4pPr>
              <a:lvl5pPr marL="2057400" indent="-228600" eaLnBrk="0" hangingPunct="0">
                <a:defRPr sz="2000">
                  <a:solidFill>
                    <a:schemeClr val="tx1"/>
                  </a:solidFill>
                  <a:latin typeface="Arial" charset="0"/>
                  <a:cs typeface="Arial" charset="0"/>
                </a:defRPr>
              </a:lvl5pPr>
              <a:lvl6pPr marL="2514600" indent="-228600" eaLnBrk="0" fontAlgn="base" hangingPunct="0">
                <a:spcBef>
                  <a:spcPct val="0"/>
                </a:spcBef>
                <a:spcAft>
                  <a:spcPct val="0"/>
                </a:spcAft>
                <a:defRPr sz="2000">
                  <a:solidFill>
                    <a:schemeClr val="tx1"/>
                  </a:solidFill>
                  <a:latin typeface="Arial" charset="0"/>
                  <a:cs typeface="Arial" charset="0"/>
                </a:defRPr>
              </a:lvl6pPr>
              <a:lvl7pPr marL="2971800" indent="-228600" eaLnBrk="0" fontAlgn="base" hangingPunct="0">
                <a:spcBef>
                  <a:spcPct val="0"/>
                </a:spcBef>
                <a:spcAft>
                  <a:spcPct val="0"/>
                </a:spcAft>
                <a:defRPr sz="2000">
                  <a:solidFill>
                    <a:schemeClr val="tx1"/>
                  </a:solidFill>
                  <a:latin typeface="Arial" charset="0"/>
                  <a:cs typeface="Arial" charset="0"/>
                </a:defRPr>
              </a:lvl7pPr>
              <a:lvl8pPr marL="3429000" indent="-228600" eaLnBrk="0" fontAlgn="base" hangingPunct="0">
                <a:spcBef>
                  <a:spcPct val="0"/>
                </a:spcBef>
                <a:spcAft>
                  <a:spcPct val="0"/>
                </a:spcAft>
                <a:defRPr sz="2000">
                  <a:solidFill>
                    <a:schemeClr val="tx1"/>
                  </a:solidFill>
                  <a:latin typeface="Arial" charset="0"/>
                  <a:cs typeface="Arial" charset="0"/>
                </a:defRPr>
              </a:lvl8pPr>
              <a:lvl9pPr marL="3886200" indent="-228600" eaLnBrk="0" fontAlgn="base" hangingPunct="0">
                <a:spcBef>
                  <a:spcPct val="0"/>
                </a:spcBef>
                <a:spcAft>
                  <a:spcPct val="0"/>
                </a:spcAft>
                <a:defRPr sz="2000">
                  <a:solidFill>
                    <a:schemeClr val="tx1"/>
                  </a:solidFill>
                  <a:latin typeface="Arial" charset="0"/>
                  <a:cs typeface="Arial" charset="0"/>
                </a:defRPr>
              </a:lvl9pPr>
            </a:lstStyle>
            <a:p>
              <a:pPr eaLnBrk="1" hangingPunct="1">
                <a:defRPr/>
              </a:pPr>
              <a:endParaRPr lang="de-DE" altLang="zh-CN" smtClean="0">
                <a:ea typeface="宋体" pitchFamily="2" charset="-122"/>
              </a:endParaRPr>
            </a:p>
          </p:txBody>
        </p:sp>
        <p:sp>
          <p:nvSpPr>
            <p:cNvPr id="7195" name="AutoShape 52"/>
            <p:cNvSpPr>
              <a:spLocks noChangeArrowheads="1"/>
            </p:cNvSpPr>
            <p:nvPr/>
          </p:nvSpPr>
          <p:spPr bwMode="auto">
            <a:xfrm>
              <a:off x="6671071" y="3219156"/>
              <a:ext cx="1531938" cy="1330325"/>
            </a:xfrm>
            <a:prstGeom prst="hexagon">
              <a:avLst>
                <a:gd name="adj" fmla="val 28789"/>
                <a:gd name="vf" fmla="val 115470"/>
              </a:avLst>
            </a:prstGeom>
            <a:solidFill>
              <a:srgbClr val="0161B2">
                <a:alpha val="43921"/>
              </a:srgbClr>
            </a:solidFill>
            <a:ln w="9525">
              <a:noFill/>
              <a:miter lim="800000"/>
              <a:headEnd/>
              <a:tailEnd/>
            </a:ln>
          </p:spPr>
          <p:txBody>
            <a:bodyPr wrap="none" anchor="ctr"/>
            <a:lstStyle/>
            <a:p>
              <a:endParaRPr lang="zh-CN" altLang="zh-CN">
                <a:ea typeface="宋体" pitchFamily="2" charset="-122"/>
              </a:endParaRPr>
            </a:p>
          </p:txBody>
        </p:sp>
        <p:sp>
          <p:nvSpPr>
            <p:cNvPr id="7196" name="Oval 18"/>
            <p:cNvSpPr>
              <a:spLocks noChangeArrowheads="1"/>
            </p:cNvSpPr>
            <p:nvPr/>
          </p:nvSpPr>
          <p:spPr bwMode="auto">
            <a:xfrm>
              <a:off x="6856809" y="3268368"/>
              <a:ext cx="1144587" cy="1143000"/>
            </a:xfrm>
            <a:prstGeom prst="ellipse">
              <a:avLst/>
            </a:prstGeom>
            <a:gradFill rotWithShape="1">
              <a:gsLst>
                <a:gs pos="0">
                  <a:srgbClr val="0161B2"/>
                </a:gs>
                <a:gs pos="100000">
                  <a:srgbClr val="004074"/>
                </a:gs>
              </a:gsLst>
              <a:lin ang="2700000" scaled="1"/>
            </a:gradFill>
            <a:ln w="9525" algn="ctr">
              <a:noFill/>
              <a:round/>
              <a:headEnd/>
              <a:tailEnd/>
            </a:ln>
          </p:spPr>
          <p:txBody>
            <a:bodyPr wrap="none" anchor="ctr"/>
            <a:lstStyle/>
            <a:p>
              <a:endParaRPr lang="zh-CN" altLang="zh-CN">
                <a:ea typeface="宋体" pitchFamily="2" charset="-122"/>
              </a:endParaRPr>
            </a:p>
          </p:txBody>
        </p:sp>
        <p:sp>
          <p:nvSpPr>
            <p:cNvPr id="7197" name="Oval 22"/>
            <p:cNvSpPr>
              <a:spLocks noChangeArrowheads="1"/>
            </p:cNvSpPr>
            <p:nvPr/>
          </p:nvSpPr>
          <p:spPr bwMode="auto">
            <a:xfrm>
              <a:off x="7313849" y="3343230"/>
              <a:ext cx="231835" cy="231727"/>
            </a:xfrm>
            <a:prstGeom prst="ellipse">
              <a:avLst/>
            </a:prstGeom>
            <a:solidFill>
              <a:srgbClr val="FFFFFF"/>
            </a:solidFill>
            <a:ln w="9525">
              <a:noFill/>
              <a:round/>
              <a:headEnd/>
              <a:tailEnd/>
            </a:ln>
          </p:spPr>
          <p:txBody>
            <a:bodyPr wrap="none" anchor="ctr"/>
            <a:lstStyle/>
            <a:p>
              <a:pPr algn="ctr"/>
              <a:r>
                <a:rPr lang="de-DE" altLang="zh-CN" sz="1000" b="1">
                  <a:solidFill>
                    <a:srgbClr val="000000"/>
                  </a:solidFill>
                  <a:ea typeface="宋体" pitchFamily="2" charset="-122"/>
                </a:rPr>
                <a:t>3</a:t>
              </a:r>
            </a:p>
          </p:txBody>
        </p:sp>
        <p:sp>
          <p:nvSpPr>
            <p:cNvPr id="7198" name="Text Box 19"/>
            <p:cNvSpPr txBox="1">
              <a:spLocks noChangeArrowheads="1"/>
            </p:cNvSpPr>
            <p:nvPr/>
          </p:nvSpPr>
          <p:spPr bwMode="gray">
            <a:xfrm>
              <a:off x="6845696" y="3690211"/>
              <a:ext cx="1201738" cy="276999"/>
            </a:xfrm>
            <a:prstGeom prst="rect">
              <a:avLst/>
            </a:prstGeom>
            <a:noFill/>
            <a:ln w="9525">
              <a:noFill/>
              <a:miter lim="800000"/>
              <a:headEnd/>
              <a:tailEnd/>
            </a:ln>
          </p:spPr>
          <p:txBody>
            <a:bodyPr lIns="0" tIns="0" rIns="0" bIns="0">
              <a:spAutoFit/>
            </a:bodyPr>
            <a:lstStyle/>
            <a:p>
              <a:pPr algn="ctr" defTabSz="801688" eaLnBrk="0" hangingPunct="0"/>
              <a:r>
                <a:rPr lang="zh-CN" altLang="en-US" sz="1800" b="1" noProof="1">
                  <a:solidFill>
                    <a:schemeClr val="bg1"/>
                  </a:solidFill>
                  <a:latin typeface="微软雅黑" pitchFamily="34" charset="-122"/>
                  <a:ea typeface="微软雅黑" pitchFamily="34" charset="-122"/>
                </a:rPr>
                <a:t>考试</a:t>
              </a:r>
              <a:endParaRPr lang="zh-CN" altLang="zh-CN" sz="1800" b="1" noProof="1">
                <a:solidFill>
                  <a:schemeClr val="bg1"/>
                </a:solidFill>
                <a:latin typeface="微软雅黑" pitchFamily="34" charset="-122"/>
                <a:ea typeface="微软雅黑" pitchFamily="34" charset="-122"/>
              </a:endParaRPr>
            </a:p>
          </p:txBody>
        </p:sp>
      </p:grpSp>
      <p:grpSp>
        <p:nvGrpSpPr>
          <p:cNvPr id="23" name="组合 40"/>
          <p:cNvGrpSpPr>
            <a:grpSpLocks/>
          </p:cNvGrpSpPr>
          <p:nvPr/>
        </p:nvGrpSpPr>
        <p:grpSpPr bwMode="auto">
          <a:xfrm>
            <a:off x="4359275" y="3198813"/>
            <a:ext cx="1554163" cy="1331912"/>
            <a:chOff x="4358759" y="3198157"/>
            <a:chExt cx="1554163" cy="1332289"/>
          </a:xfrm>
        </p:grpSpPr>
        <p:sp>
          <p:nvSpPr>
            <p:cNvPr id="14" name="AutoShape 7"/>
            <p:cNvSpPr>
              <a:spLocks noChangeArrowheads="1"/>
            </p:cNvSpPr>
            <p:nvPr/>
          </p:nvSpPr>
          <p:spPr bwMode="auto">
            <a:xfrm>
              <a:off x="4373591" y="3200385"/>
              <a:ext cx="1537101" cy="1330061"/>
            </a:xfrm>
            <a:prstGeom prst="hexagon">
              <a:avLst>
                <a:gd name="adj" fmla="val 28896"/>
                <a:gd name="vf" fmla="val 115470"/>
              </a:avLst>
            </a:prstGeom>
            <a:gradFill rotWithShape="1">
              <a:gsLst>
                <a:gs pos="0">
                  <a:srgbClr val="EDEDE7"/>
                </a:gs>
                <a:gs pos="100000">
                  <a:srgbClr val="CCCCBC"/>
                </a:gs>
              </a:gsLst>
              <a:lin ang="2700000" scaled="1"/>
            </a:gradFill>
            <a:ln w="9525" algn="ctr">
              <a:solidFill>
                <a:srgbClr val="9D9D9D"/>
              </a:solidFill>
              <a:miter lim="800000"/>
              <a:headEnd/>
              <a:tailEnd/>
            </a:ln>
            <a:effectLst/>
            <a:scene3d>
              <a:camera prst="orthographicFront"/>
              <a:lightRig rig="balanced" dir="t"/>
            </a:scene3d>
            <a:sp3d prstMaterial="metal">
              <a:bevelT h="19050" prst="angle"/>
            </a:sp3d>
          </p:spPr>
          <p:txBody>
            <a:bodyPr wrap="none" anchor="ctr"/>
            <a:lstStyle>
              <a:lvl1pPr eaLnBrk="0" hangingPunct="0">
                <a:defRPr sz="2000">
                  <a:solidFill>
                    <a:schemeClr val="tx1"/>
                  </a:solidFill>
                  <a:latin typeface="Arial" charset="0"/>
                  <a:cs typeface="Arial" charset="0"/>
                </a:defRPr>
              </a:lvl1pPr>
              <a:lvl2pPr marL="742950" indent="-285750" eaLnBrk="0" hangingPunct="0">
                <a:defRPr sz="2000">
                  <a:solidFill>
                    <a:schemeClr val="tx1"/>
                  </a:solidFill>
                  <a:latin typeface="Arial" charset="0"/>
                  <a:cs typeface="Arial" charset="0"/>
                </a:defRPr>
              </a:lvl2pPr>
              <a:lvl3pPr marL="1143000" indent="-228600" eaLnBrk="0" hangingPunct="0">
                <a:defRPr sz="2000">
                  <a:solidFill>
                    <a:schemeClr val="tx1"/>
                  </a:solidFill>
                  <a:latin typeface="Arial" charset="0"/>
                  <a:cs typeface="Arial" charset="0"/>
                </a:defRPr>
              </a:lvl3pPr>
              <a:lvl4pPr marL="1600200" indent="-228600" eaLnBrk="0" hangingPunct="0">
                <a:defRPr sz="2000">
                  <a:solidFill>
                    <a:schemeClr val="tx1"/>
                  </a:solidFill>
                  <a:latin typeface="Arial" charset="0"/>
                  <a:cs typeface="Arial" charset="0"/>
                </a:defRPr>
              </a:lvl4pPr>
              <a:lvl5pPr marL="2057400" indent="-228600" eaLnBrk="0" hangingPunct="0">
                <a:defRPr sz="2000">
                  <a:solidFill>
                    <a:schemeClr val="tx1"/>
                  </a:solidFill>
                  <a:latin typeface="Arial" charset="0"/>
                  <a:cs typeface="Arial" charset="0"/>
                </a:defRPr>
              </a:lvl5pPr>
              <a:lvl6pPr marL="2514600" indent="-228600" eaLnBrk="0" fontAlgn="base" hangingPunct="0">
                <a:spcBef>
                  <a:spcPct val="0"/>
                </a:spcBef>
                <a:spcAft>
                  <a:spcPct val="0"/>
                </a:spcAft>
                <a:defRPr sz="2000">
                  <a:solidFill>
                    <a:schemeClr val="tx1"/>
                  </a:solidFill>
                  <a:latin typeface="Arial" charset="0"/>
                  <a:cs typeface="Arial" charset="0"/>
                </a:defRPr>
              </a:lvl6pPr>
              <a:lvl7pPr marL="2971800" indent="-228600" eaLnBrk="0" fontAlgn="base" hangingPunct="0">
                <a:spcBef>
                  <a:spcPct val="0"/>
                </a:spcBef>
                <a:spcAft>
                  <a:spcPct val="0"/>
                </a:spcAft>
                <a:defRPr sz="2000">
                  <a:solidFill>
                    <a:schemeClr val="tx1"/>
                  </a:solidFill>
                  <a:latin typeface="Arial" charset="0"/>
                  <a:cs typeface="Arial" charset="0"/>
                </a:defRPr>
              </a:lvl7pPr>
              <a:lvl8pPr marL="3429000" indent="-228600" eaLnBrk="0" fontAlgn="base" hangingPunct="0">
                <a:spcBef>
                  <a:spcPct val="0"/>
                </a:spcBef>
                <a:spcAft>
                  <a:spcPct val="0"/>
                </a:spcAft>
                <a:defRPr sz="2000">
                  <a:solidFill>
                    <a:schemeClr val="tx1"/>
                  </a:solidFill>
                  <a:latin typeface="Arial" charset="0"/>
                  <a:cs typeface="Arial" charset="0"/>
                </a:defRPr>
              </a:lvl8pPr>
              <a:lvl9pPr marL="3886200" indent="-228600" eaLnBrk="0" fontAlgn="base" hangingPunct="0">
                <a:spcBef>
                  <a:spcPct val="0"/>
                </a:spcBef>
                <a:spcAft>
                  <a:spcPct val="0"/>
                </a:spcAft>
                <a:defRPr sz="2000">
                  <a:solidFill>
                    <a:schemeClr val="tx1"/>
                  </a:solidFill>
                  <a:latin typeface="Arial" charset="0"/>
                  <a:cs typeface="Arial" charset="0"/>
                </a:defRPr>
              </a:lvl9pPr>
            </a:lstStyle>
            <a:p>
              <a:pPr eaLnBrk="1" hangingPunct="1">
                <a:defRPr/>
              </a:pPr>
              <a:endParaRPr lang="de-DE" altLang="zh-CN" smtClean="0">
                <a:ea typeface="宋体" pitchFamily="2" charset="-122"/>
              </a:endParaRPr>
            </a:p>
          </p:txBody>
        </p:sp>
        <p:sp>
          <p:nvSpPr>
            <p:cNvPr id="7188" name="AutoShape 53"/>
            <p:cNvSpPr>
              <a:spLocks noChangeArrowheads="1"/>
            </p:cNvSpPr>
            <p:nvPr/>
          </p:nvSpPr>
          <p:spPr bwMode="auto">
            <a:xfrm>
              <a:off x="4358759" y="3198157"/>
              <a:ext cx="1554163" cy="1331912"/>
            </a:xfrm>
            <a:prstGeom prst="hexagon">
              <a:avLst>
                <a:gd name="adj" fmla="val 29172"/>
                <a:gd name="vf" fmla="val 115470"/>
              </a:avLst>
            </a:prstGeom>
            <a:solidFill>
              <a:srgbClr val="0161B2">
                <a:alpha val="43921"/>
              </a:srgbClr>
            </a:solidFill>
            <a:ln w="9525" algn="ctr">
              <a:noFill/>
              <a:miter lim="800000"/>
              <a:headEnd/>
              <a:tailEnd/>
            </a:ln>
          </p:spPr>
          <p:txBody>
            <a:bodyPr wrap="none" anchor="ctr"/>
            <a:lstStyle/>
            <a:p>
              <a:endParaRPr lang="zh-CN" altLang="zh-CN">
                <a:ea typeface="宋体" pitchFamily="2" charset="-122"/>
              </a:endParaRPr>
            </a:p>
          </p:txBody>
        </p:sp>
        <p:sp>
          <p:nvSpPr>
            <p:cNvPr id="7189" name="Oval 16"/>
            <p:cNvSpPr>
              <a:spLocks noChangeArrowheads="1"/>
            </p:cNvSpPr>
            <p:nvPr/>
          </p:nvSpPr>
          <p:spPr bwMode="auto">
            <a:xfrm>
              <a:off x="4573072" y="3256894"/>
              <a:ext cx="1144587" cy="1144588"/>
            </a:xfrm>
            <a:prstGeom prst="ellipse">
              <a:avLst/>
            </a:prstGeom>
            <a:gradFill rotWithShape="1">
              <a:gsLst>
                <a:gs pos="0">
                  <a:srgbClr val="0161B2"/>
                </a:gs>
                <a:gs pos="100000">
                  <a:srgbClr val="004074"/>
                </a:gs>
              </a:gsLst>
              <a:lin ang="2700000" scaled="1"/>
            </a:gradFill>
            <a:ln w="9525" algn="ctr">
              <a:noFill/>
              <a:round/>
              <a:headEnd/>
              <a:tailEnd/>
            </a:ln>
          </p:spPr>
          <p:txBody>
            <a:bodyPr wrap="none" anchor="ctr"/>
            <a:lstStyle/>
            <a:p>
              <a:endParaRPr lang="zh-CN" altLang="zh-CN">
                <a:ea typeface="宋体" pitchFamily="2" charset="-122"/>
              </a:endParaRPr>
            </a:p>
          </p:txBody>
        </p:sp>
        <p:sp>
          <p:nvSpPr>
            <p:cNvPr id="7190" name="Oval 21"/>
            <p:cNvSpPr>
              <a:spLocks noChangeArrowheads="1"/>
            </p:cNvSpPr>
            <p:nvPr/>
          </p:nvSpPr>
          <p:spPr bwMode="auto">
            <a:xfrm>
              <a:off x="5022334" y="3345836"/>
              <a:ext cx="231775" cy="231841"/>
            </a:xfrm>
            <a:prstGeom prst="ellipse">
              <a:avLst/>
            </a:prstGeom>
            <a:solidFill>
              <a:srgbClr val="FFFFFF"/>
            </a:solidFill>
            <a:ln w="9525">
              <a:noFill/>
              <a:round/>
              <a:headEnd/>
              <a:tailEnd/>
            </a:ln>
          </p:spPr>
          <p:txBody>
            <a:bodyPr wrap="none" anchor="ctr"/>
            <a:lstStyle/>
            <a:p>
              <a:pPr algn="ctr"/>
              <a:r>
                <a:rPr lang="de-DE" altLang="zh-CN" sz="1000" b="1">
                  <a:solidFill>
                    <a:srgbClr val="000000"/>
                  </a:solidFill>
                  <a:ea typeface="宋体" pitchFamily="2" charset="-122"/>
                </a:rPr>
                <a:t>2</a:t>
              </a:r>
            </a:p>
          </p:txBody>
        </p:sp>
        <p:sp>
          <p:nvSpPr>
            <p:cNvPr id="7191" name="Text Box 19"/>
            <p:cNvSpPr txBox="1">
              <a:spLocks noChangeArrowheads="1"/>
            </p:cNvSpPr>
            <p:nvPr/>
          </p:nvSpPr>
          <p:spPr bwMode="gray">
            <a:xfrm>
              <a:off x="4746109" y="3745412"/>
              <a:ext cx="790575" cy="276999"/>
            </a:xfrm>
            <a:prstGeom prst="rect">
              <a:avLst/>
            </a:prstGeom>
            <a:noFill/>
            <a:ln w="9525">
              <a:noFill/>
              <a:miter lim="800000"/>
              <a:headEnd/>
              <a:tailEnd/>
            </a:ln>
          </p:spPr>
          <p:txBody>
            <a:bodyPr lIns="0" tIns="0" rIns="0" bIns="0">
              <a:spAutoFit/>
            </a:bodyPr>
            <a:lstStyle/>
            <a:p>
              <a:pPr algn="ctr" defTabSz="801688" eaLnBrk="0" hangingPunct="0"/>
              <a:r>
                <a:rPr lang="zh-CN" altLang="en-US" sz="1800" b="1">
                  <a:solidFill>
                    <a:schemeClr val="bg1"/>
                  </a:solidFill>
                  <a:latin typeface="微软雅黑" pitchFamily="34" charset="-122"/>
                  <a:ea typeface="微软雅黑" pitchFamily="34" charset="-122"/>
                </a:rPr>
                <a:t>作业</a:t>
              </a:r>
              <a:endParaRPr lang="zh-CN" altLang="zh-CN" sz="1800" b="1" noProof="1">
                <a:solidFill>
                  <a:schemeClr val="bg1"/>
                </a:solidFill>
                <a:latin typeface="微软雅黑" pitchFamily="34" charset="-122"/>
                <a:ea typeface="微软雅黑" pitchFamily="34"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8"/>
                                        </p:tgtEl>
                                        <p:attrNameLst>
                                          <p:attrName>style.visibility</p:attrName>
                                        </p:attrNameLst>
                                      </p:cBhvr>
                                      <p:to>
                                        <p:strVal val="visible"/>
                                      </p:to>
                                    </p:set>
                                    <p:animEffect transition="in" filter="fade">
                                      <p:cBhvr>
                                        <p:cTn id="7" dur="500"/>
                                        <p:tgtEl>
                                          <p:spTgt spid="38"/>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left)">
                                      <p:cBhvr>
                                        <p:cTn id="12" dur="500"/>
                                        <p:tgtEl>
                                          <p:spTgt spid="2"/>
                                        </p:tgtEl>
                                      </p:cBhvr>
                                    </p:animEffect>
                                  </p:childTnLst>
                                </p:cTn>
                              </p:par>
                              <p:par>
                                <p:cTn id="13" presetID="22" presetClass="entr" presetSubtype="8" fill="hold" nodeType="withEffect">
                                  <p:stCondLst>
                                    <p:cond delay="0"/>
                                  </p:stCondLst>
                                  <p:childTnLst>
                                    <p:set>
                                      <p:cBhvr>
                                        <p:cTn id="14" dur="1" fill="hold">
                                          <p:stCondLst>
                                            <p:cond delay="0"/>
                                          </p:stCondLst>
                                        </p:cTn>
                                        <p:tgtEl>
                                          <p:spTgt spid="40"/>
                                        </p:tgtEl>
                                        <p:attrNameLst>
                                          <p:attrName>style.visibility</p:attrName>
                                        </p:attrNameLst>
                                      </p:cBhvr>
                                      <p:to>
                                        <p:strVal val="visible"/>
                                      </p:to>
                                    </p:set>
                                    <p:animEffect transition="in" filter="wipe(left)">
                                      <p:cBhvr>
                                        <p:cTn id="15" dur="500"/>
                                        <p:tgtEl>
                                          <p:spTgt spid="40"/>
                                        </p:tgtEl>
                                      </p:cBhvr>
                                    </p:animEffect>
                                  </p:childTnLst>
                                </p:cTn>
                              </p:par>
                            </p:childTnLst>
                          </p:cTn>
                        </p:par>
                        <p:par>
                          <p:cTn id="16" fill="hold" nodeType="afterGroup">
                            <p:stCondLst>
                              <p:cond delay="500"/>
                            </p:stCondLst>
                            <p:childTnLst>
                              <p:par>
                                <p:cTn id="17" presetID="6" presetClass="entr" presetSubtype="16" fill="hold"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circle(in)">
                                      <p:cBhvr>
                                        <p:cTn id="19" dur="1000"/>
                                        <p:tgtEl>
                                          <p:spTgt spid="8"/>
                                        </p:tgtEl>
                                      </p:cBhvr>
                                    </p:animEffect>
                                  </p:childTnLst>
                                </p:cTn>
                              </p:par>
                            </p:childTnLst>
                          </p:cTn>
                        </p:par>
                        <p:par>
                          <p:cTn id="20" fill="hold" nodeType="afterGroup">
                            <p:stCondLst>
                              <p:cond delay="1500"/>
                            </p:stCondLst>
                            <p:childTnLst>
                              <p:par>
                                <p:cTn id="21" presetID="10" presetClass="entr" presetSubtype="0" fill="hold"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fade">
                                      <p:cBhvr>
                                        <p:cTn id="23" dur="500"/>
                                        <p:tgtEl>
                                          <p:spTgt spid="7"/>
                                        </p:tgtEl>
                                      </p:cBhvr>
                                    </p:animEffect>
                                  </p:childTnLst>
                                </p:cTn>
                              </p:par>
                            </p:childTnLst>
                          </p:cTn>
                        </p:par>
                      </p:childTnLst>
                    </p:cTn>
                  </p:par>
                  <p:par>
                    <p:cTn id="24" fill="hold" nodeType="clickPar">
                      <p:stCondLst>
                        <p:cond delay="indefinite"/>
                      </p:stCondLst>
                      <p:childTnLst>
                        <p:par>
                          <p:cTn id="25" fill="hold" nodeType="withGroup">
                            <p:stCondLst>
                              <p:cond delay="0"/>
                            </p:stCondLst>
                            <p:childTnLst>
                              <p:par>
                                <p:cTn id="26" presetID="53" presetClass="entr" presetSubtype="16" fill="hold" nodeType="clickEffect">
                                  <p:stCondLst>
                                    <p:cond delay="0"/>
                                  </p:stCondLst>
                                  <p:childTnLst>
                                    <p:set>
                                      <p:cBhvr>
                                        <p:cTn id="27" dur="1" fill="hold">
                                          <p:stCondLst>
                                            <p:cond delay="0"/>
                                          </p:stCondLst>
                                        </p:cTn>
                                        <p:tgtEl>
                                          <p:spTgt spid="19"/>
                                        </p:tgtEl>
                                        <p:attrNameLst>
                                          <p:attrName>style.visibility</p:attrName>
                                        </p:attrNameLst>
                                      </p:cBhvr>
                                      <p:to>
                                        <p:strVal val="visible"/>
                                      </p:to>
                                    </p:set>
                                    <p:anim calcmode="lin" valueType="num">
                                      <p:cBhvr>
                                        <p:cTn id="28" dur="500" fill="hold"/>
                                        <p:tgtEl>
                                          <p:spTgt spid="19"/>
                                        </p:tgtEl>
                                        <p:attrNameLst>
                                          <p:attrName>ppt_w</p:attrName>
                                        </p:attrNameLst>
                                      </p:cBhvr>
                                      <p:tavLst>
                                        <p:tav tm="0">
                                          <p:val>
                                            <p:fltVal val="0"/>
                                          </p:val>
                                        </p:tav>
                                        <p:tav tm="100000">
                                          <p:val>
                                            <p:strVal val="#ppt_w"/>
                                          </p:val>
                                        </p:tav>
                                      </p:tavLst>
                                    </p:anim>
                                    <p:anim calcmode="lin" valueType="num">
                                      <p:cBhvr>
                                        <p:cTn id="29" dur="500" fill="hold"/>
                                        <p:tgtEl>
                                          <p:spTgt spid="19"/>
                                        </p:tgtEl>
                                        <p:attrNameLst>
                                          <p:attrName>ppt_h</p:attrName>
                                        </p:attrNameLst>
                                      </p:cBhvr>
                                      <p:tavLst>
                                        <p:tav tm="0">
                                          <p:val>
                                            <p:fltVal val="0"/>
                                          </p:val>
                                        </p:tav>
                                        <p:tav tm="100000">
                                          <p:val>
                                            <p:strVal val="#ppt_h"/>
                                          </p:val>
                                        </p:tav>
                                      </p:tavLst>
                                    </p:anim>
                                    <p:animEffect transition="in" filter="fade">
                                      <p:cBhvr>
                                        <p:cTn id="30" dur="500"/>
                                        <p:tgtEl>
                                          <p:spTgt spid="19"/>
                                        </p:tgtEl>
                                      </p:cBhvr>
                                    </p:animEffect>
                                  </p:childTnLst>
                                </p:cTn>
                              </p:par>
                            </p:childTnLst>
                          </p:cTn>
                        </p:par>
                      </p:childTnLst>
                    </p:cTn>
                  </p:par>
                  <p:par>
                    <p:cTn id="31" fill="hold" nodeType="clickPar">
                      <p:stCondLst>
                        <p:cond delay="indefinite"/>
                      </p:stCondLst>
                      <p:childTnLst>
                        <p:par>
                          <p:cTn id="32" fill="hold" nodeType="withGroup">
                            <p:stCondLst>
                              <p:cond delay="0"/>
                            </p:stCondLst>
                            <p:childTnLst>
                              <p:par>
                                <p:cTn id="33" presetID="53" presetClass="entr" presetSubtype="16" fill="hold" nodeType="clickEffect">
                                  <p:stCondLst>
                                    <p:cond delay="0"/>
                                  </p:stCondLst>
                                  <p:childTnLst>
                                    <p:set>
                                      <p:cBhvr>
                                        <p:cTn id="34" dur="1" fill="hold">
                                          <p:stCondLst>
                                            <p:cond delay="0"/>
                                          </p:stCondLst>
                                        </p:cTn>
                                        <p:tgtEl>
                                          <p:spTgt spid="23"/>
                                        </p:tgtEl>
                                        <p:attrNameLst>
                                          <p:attrName>style.visibility</p:attrName>
                                        </p:attrNameLst>
                                      </p:cBhvr>
                                      <p:to>
                                        <p:strVal val="visible"/>
                                      </p:to>
                                    </p:set>
                                    <p:anim calcmode="lin" valueType="num">
                                      <p:cBhvr>
                                        <p:cTn id="35" dur="500" fill="hold"/>
                                        <p:tgtEl>
                                          <p:spTgt spid="23"/>
                                        </p:tgtEl>
                                        <p:attrNameLst>
                                          <p:attrName>ppt_w</p:attrName>
                                        </p:attrNameLst>
                                      </p:cBhvr>
                                      <p:tavLst>
                                        <p:tav tm="0">
                                          <p:val>
                                            <p:fltVal val="0"/>
                                          </p:val>
                                        </p:tav>
                                        <p:tav tm="100000">
                                          <p:val>
                                            <p:strVal val="#ppt_w"/>
                                          </p:val>
                                        </p:tav>
                                      </p:tavLst>
                                    </p:anim>
                                    <p:anim calcmode="lin" valueType="num">
                                      <p:cBhvr>
                                        <p:cTn id="36" dur="500" fill="hold"/>
                                        <p:tgtEl>
                                          <p:spTgt spid="23"/>
                                        </p:tgtEl>
                                        <p:attrNameLst>
                                          <p:attrName>ppt_h</p:attrName>
                                        </p:attrNameLst>
                                      </p:cBhvr>
                                      <p:tavLst>
                                        <p:tav tm="0">
                                          <p:val>
                                            <p:fltVal val="0"/>
                                          </p:val>
                                        </p:tav>
                                        <p:tav tm="100000">
                                          <p:val>
                                            <p:strVal val="#ppt_h"/>
                                          </p:val>
                                        </p:tav>
                                      </p:tavLst>
                                    </p:anim>
                                    <p:animEffect transition="in" filter="fade">
                                      <p:cBhvr>
                                        <p:cTn id="37" dur="500"/>
                                        <p:tgtEl>
                                          <p:spTgt spid="23"/>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53" presetClass="entr" presetSubtype="16" fill="hold" nodeType="clickEffect">
                                  <p:stCondLst>
                                    <p:cond delay="0"/>
                                  </p:stCondLst>
                                  <p:childTnLst>
                                    <p:set>
                                      <p:cBhvr>
                                        <p:cTn id="41" dur="1" fill="hold">
                                          <p:stCondLst>
                                            <p:cond delay="0"/>
                                          </p:stCondLst>
                                        </p:cTn>
                                        <p:tgtEl>
                                          <p:spTgt spid="22"/>
                                        </p:tgtEl>
                                        <p:attrNameLst>
                                          <p:attrName>style.visibility</p:attrName>
                                        </p:attrNameLst>
                                      </p:cBhvr>
                                      <p:to>
                                        <p:strVal val="visible"/>
                                      </p:to>
                                    </p:set>
                                    <p:anim calcmode="lin" valueType="num">
                                      <p:cBhvr>
                                        <p:cTn id="42" dur="500" fill="hold"/>
                                        <p:tgtEl>
                                          <p:spTgt spid="22"/>
                                        </p:tgtEl>
                                        <p:attrNameLst>
                                          <p:attrName>ppt_w</p:attrName>
                                        </p:attrNameLst>
                                      </p:cBhvr>
                                      <p:tavLst>
                                        <p:tav tm="0">
                                          <p:val>
                                            <p:fltVal val="0"/>
                                          </p:val>
                                        </p:tav>
                                        <p:tav tm="100000">
                                          <p:val>
                                            <p:strVal val="#ppt_w"/>
                                          </p:val>
                                        </p:tav>
                                      </p:tavLst>
                                    </p:anim>
                                    <p:anim calcmode="lin" valueType="num">
                                      <p:cBhvr>
                                        <p:cTn id="43" dur="500" fill="hold"/>
                                        <p:tgtEl>
                                          <p:spTgt spid="22"/>
                                        </p:tgtEl>
                                        <p:attrNameLst>
                                          <p:attrName>ppt_h</p:attrName>
                                        </p:attrNameLst>
                                      </p:cBhvr>
                                      <p:tavLst>
                                        <p:tav tm="0">
                                          <p:val>
                                            <p:fltVal val="0"/>
                                          </p:val>
                                        </p:tav>
                                        <p:tav tm="100000">
                                          <p:val>
                                            <p:strVal val="#ppt_h"/>
                                          </p:val>
                                        </p:tav>
                                      </p:tavLst>
                                    </p:anim>
                                    <p:animEffect transition="in" filter="fade">
                                      <p:cBhvr>
                                        <p:cTn id="44" dur="500"/>
                                        <p:tgtEl>
                                          <p:spTgt spid="22"/>
                                        </p:tgtEl>
                                      </p:cBhvr>
                                    </p:animEffect>
                                  </p:childTnLst>
                                </p:cTn>
                              </p:par>
                            </p:childTnLst>
                          </p:cTn>
                        </p:par>
                      </p:childTnLst>
                    </p:cTn>
                  </p:par>
                  <p:par>
                    <p:cTn id="45" fill="hold" nodeType="clickPar">
                      <p:stCondLst>
                        <p:cond delay="indefinite"/>
                      </p:stCondLst>
                      <p:childTnLst>
                        <p:par>
                          <p:cTn id="46" fill="hold" nodeType="withGroup">
                            <p:stCondLst>
                              <p:cond delay="0"/>
                            </p:stCondLst>
                            <p:childTnLst>
                              <p:par>
                                <p:cTn id="47" presetID="53" presetClass="entr" presetSubtype="16" fill="hold" nodeType="clickEffect">
                                  <p:stCondLst>
                                    <p:cond delay="0"/>
                                  </p:stCondLst>
                                  <p:childTnLst>
                                    <p:set>
                                      <p:cBhvr>
                                        <p:cTn id="48" dur="1" fill="hold">
                                          <p:stCondLst>
                                            <p:cond delay="0"/>
                                          </p:stCondLst>
                                        </p:cTn>
                                        <p:tgtEl>
                                          <p:spTgt spid="10"/>
                                        </p:tgtEl>
                                        <p:attrNameLst>
                                          <p:attrName>style.visibility</p:attrName>
                                        </p:attrNameLst>
                                      </p:cBhvr>
                                      <p:to>
                                        <p:strVal val="visible"/>
                                      </p:to>
                                    </p:set>
                                    <p:anim calcmode="lin" valueType="num">
                                      <p:cBhvr>
                                        <p:cTn id="49" dur="500" fill="hold"/>
                                        <p:tgtEl>
                                          <p:spTgt spid="10"/>
                                        </p:tgtEl>
                                        <p:attrNameLst>
                                          <p:attrName>ppt_w</p:attrName>
                                        </p:attrNameLst>
                                      </p:cBhvr>
                                      <p:tavLst>
                                        <p:tav tm="0">
                                          <p:val>
                                            <p:fltVal val="0"/>
                                          </p:val>
                                        </p:tav>
                                        <p:tav tm="100000">
                                          <p:val>
                                            <p:strVal val="#ppt_w"/>
                                          </p:val>
                                        </p:tav>
                                      </p:tavLst>
                                    </p:anim>
                                    <p:anim calcmode="lin" valueType="num">
                                      <p:cBhvr>
                                        <p:cTn id="50" dur="500" fill="hold"/>
                                        <p:tgtEl>
                                          <p:spTgt spid="10"/>
                                        </p:tgtEl>
                                        <p:attrNameLst>
                                          <p:attrName>ppt_h</p:attrName>
                                        </p:attrNameLst>
                                      </p:cBhvr>
                                      <p:tavLst>
                                        <p:tav tm="0">
                                          <p:val>
                                            <p:fltVal val="0"/>
                                          </p:val>
                                        </p:tav>
                                        <p:tav tm="100000">
                                          <p:val>
                                            <p:strVal val="#ppt_h"/>
                                          </p:val>
                                        </p:tav>
                                      </p:tavLst>
                                    </p:anim>
                                    <p:animEffect transition="in" filter="fade">
                                      <p:cBhvr>
                                        <p:cTn id="51" dur="500"/>
                                        <p:tgtEl>
                                          <p:spTgt spid="10"/>
                                        </p:tgtEl>
                                      </p:cBhvr>
                                    </p:animEffect>
                                  </p:childTnLst>
                                </p:cTn>
                              </p:par>
                            </p:childTnLst>
                          </p:cTn>
                        </p:par>
                      </p:childTnLst>
                    </p:cTn>
                  </p:par>
                  <p:par>
                    <p:cTn id="52" fill="hold" nodeType="clickPar">
                      <p:stCondLst>
                        <p:cond delay="indefinite"/>
                      </p:stCondLst>
                      <p:childTnLst>
                        <p:par>
                          <p:cTn id="53" fill="hold" nodeType="withGroup">
                            <p:stCondLst>
                              <p:cond delay="0"/>
                            </p:stCondLst>
                            <p:childTnLst>
                              <p:par>
                                <p:cTn id="54" presetID="53" presetClass="entr" presetSubtype="16" fill="hold" nodeType="clickEffect">
                                  <p:stCondLst>
                                    <p:cond delay="0"/>
                                  </p:stCondLst>
                                  <p:childTnLst>
                                    <p:set>
                                      <p:cBhvr>
                                        <p:cTn id="55" dur="1" fill="hold">
                                          <p:stCondLst>
                                            <p:cond delay="0"/>
                                          </p:stCondLst>
                                        </p:cTn>
                                        <p:tgtEl>
                                          <p:spTgt spid="5"/>
                                        </p:tgtEl>
                                        <p:attrNameLst>
                                          <p:attrName>style.visibility</p:attrName>
                                        </p:attrNameLst>
                                      </p:cBhvr>
                                      <p:to>
                                        <p:strVal val="visible"/>
                                      </p:to>
                                    </p:set>
                                    <p:anim calcmode="lin" valueType="num">
                                      <p:cBhvr>
                                        <p:cTn id="56" dur="500" fill="hold"/>
                                        <p:tgtEl>
                                          <p:spTgt spid="5"/>
                                        </p:tgtEl>
                                        <p:attrNameLst>
                                          <p:attrName>ppt_w</p:attrName>
                                        </p:attrNameLst>
                                      </p:cBhvr>
                                      <p:tavLst>
                                        <p:tav tm="0">
                                          <p:val>
                                            <p:fltVal val="0"/>
                                          </p:val>
                                        </p:tav>
                                        <p:tav tm="100000">
                                          <p:val>
                                            <p:strVal val="#ppt_w"/>
                                          </p:val>
                                        </p:tav>
                                      </p:tavLst>
                                    </p:anim>
                                    <p:anim calcmode="lin" valueType="num">
                                      <p:cBhvr>
                                        <p:cTn id="57" dur="500" fill="hold"/>
                                        <p:tgtEl>
                                          <p:spTgt spid="5"/>
                                        </p:tgtEl>
                                        <p:attrNameLst>
                                          <p:attrName>ppt_h</p:attrName>
                                        </p:attrNameLst>
                                      </p:cBhvr>
                                      <p:tavLst>
                                        <p:tav tm="0">
                                          <p:val>
                                            <p:fltVal val="0"/>
                                          </p:val>
                                        </p:tav>
                                        <p:tav tm="100000">
                                          <p:val>
                                            <p:strVal val="#ppt_h"/>
                                          </p:val>
                                        </p:tav>
                                      </p:tavLst>
                                    </p:anim>
                                    <p:animEffect transition="in" filter="fade">
                                      <p:cBhvr>
                                        <p:cTn id="58" dur="500"/>
                                        <p:tgtEl>
                                          <p:spTgt spid="5"/>
                                        </p:tgtEl>
                                      </p:cBhvr>
                                    </p:animEffect>
                                  </p:childTnLst>
                                </p:cTn>
                              </p:par>
                            </p:childTnLst>
                          </p:cTn>
                        </p:par>
                      </p:childTnLst>
                    </p:cTn>
                  </p:par>
                  <p:par>
                    <p:cTn id="59" fill="hold" nodeType="clickPar">
                      <p:stCondLst>
                        <p:cond delay="indefinite"/>
                      </p:stCondLst>
                      <p:childTnLst>
                        <p:par>
                          <p:cTn id="60" fill="hold" nodeType="withGroup">
                            <p:stCondLst>
                              <p:cond delay="0"/>
                            </p:stCondLst>
                            <p:childTnLst>
                              <p:par>
                                <p:cTn id="61" presetID="53" presetClass="entr" presetSubtype="16" fill="hold" nodeType="clickEffect">
                                  <p:stCondLst>
                                    <p:cond delay="0"/>
                                  </p:stCondLst>
                                  <p:childTnLst>
                                    <p:set>
                                      <p:cBhvr>
                                        <p:cTn id="62" dur="1" fill="hold">
                                          <p:stCondLst>
                                            <p:cond delay="0"/>
                                          </p:stCondLst>
                                        </p:cTn>
                                        <p:tgtEl>
                                          <p:spTgt spid="4"/>
                                        </p:tgtEl>
                                        <p:attrNameLst>
                                          <p:attrName>style.visibility</p:attrName>
                                        </p:attrNameLst>
                                      </p:cBhvr>
                                      <p:to>
                                        <p:strVal val="visible"/>
                                      </p:to>
                                    </p:set>
                                    <p:anim calcmode="lin" valueType="num">
                                      <p:cBhvr>
                                        <p:cTn id="63" dur="500" fill="hold"/>
                                        <p:tgtEl>
                                          <p:spTgt spid="4"/>
                                        </p:tgtEl>
                                        <p:attrNameLst>
                                          <p:attrName>ppt_w</p:attrName>
                                        </p:attrNameLst>
                                      </p:cBhvr>
                                      <p:tavLst>
                                        <p:tav tm="0">
                                          <p:val>
                                            <p:fltVal val="0"/>
                                          </p:val>
                                        </p:tav>
                                        <p:tav tm="100000">
                                          <p:val>
                                            <p:strVal val="#ppt_w"/>
                                          </p:val>
                                        </p:tav>
                                      </p:tavLst>
                                    </p:anim>
                                    <p:anim calcmode="lin" valueType="num">
                                      <p:cBhvr>
                                        <p:cTn id="64" dur="500" fill="hold"/>
                                        <p:tgtEl>
                                          <p:spTgt spid="4"/>
                                        </p:tgtEl>
                                        <p:attrNameLst>
                                          <p:attrName>ppt_h</p:attrName>
                                        </p:attrNameLst>
                                      </p:cBhvr>
                                      <p:tavLst>
                                        <p:tav tm="0">
                                          <p:val>
                                            <p:fltVal val="0"/>
                                          </p:val>
                                        </p:tav>
                                        <p:tav tm="100000">
                                          <p:val>
                                            <p:strVal val="#ppt_h"/>
                                          </p:val>
                                        </p:tav>
                                      </p:tavLst>
                                    </p:anim>
                                    <p:animEffect transition="in" filter="fade">
                                      <p:cBhvr>
                                        <p:cTn id="65" dur="500"/>
                                        <p:tgtEl>
                                          <p:spTgt spid="4"/>
                                        </p:tgtEl>
                                      </p:cBhvr>
                                    </p:animEffect>
                                  </p:childTnLst>
                                </p:cTn>
                              </p:par>
                            </p:childTnLst>
                          </p:cTn>
                        </p:par>
                      </p:childTnLst>
                    </p:cTn>
                  </p:par>
                  <p:par>
                    <p:cTn id="66" fill="hold" nodeType="clickPar">
                      <p:stCondLst>
                        <p:cond delay="indefinite"/>
                      </p:stCondLst>
                      <p:childTnLst>
                        <p:par>
                          <p:cTn id="67" fill="hold" nodeType="withGroup">
                            <p:stCondLst>
                              <p:cond delay="0"/>
                            </p:stCondLst>
                            <p:childTnLst>
                              <p:par>
                                <p:cTn id="68" presetID="53" presetClass="entr" presetSubtype="16" fill="hold" nodeType="clickEffect">
                                  <p:stCondLst>
                                    <p:cond delay="0"/>
                                  </p:stCondLst>
                                  <p:childTnLst>
                                    <p:set>
                                      <p:cBhvr>
                                        <p:cTn id="69" dur="1" fill="hold">
                                          <p:stCondLst>
                                            <p:cond delay="0"/>
                                          </p:stCondLst>
                                        </p:cTn>
                                        <p:tgtEl>
                                          <p:spTgt spid="6"/>
                                        </p:tgtEl>
                                        <p:attrNameLst>
                                          <p:attrName>style.visibility</p:attrName>
                                        </p:attrNameLst>
                                      </p:cBhvr>
                                      <p:to>
                                        <p:strVal val="visible"/>
                                      </p:to>
                                    </p:set>
                                    <p:anim calcmode="lin" valueType="num">
                                      <p:cBhvr>
                                        <p:cTn id="70" dur="500" fill="hold"/>
                                        <p:tgtEl>
                                          <p:spTgt spid="6"/>
                                        </p:tgtEl>
                                        <p:attrNameLst>
                                          <p:attrName>ppt_w</p:attrName>
                                        </p:attrNameLst>
                                      </p:cBhvr>
                                      <p:tavLst>
                                        <p:tav tm="0">
                                          <p:val>
                                            <p:fltVal val="0"/>
                                          </p:val>
                                        </p:tav>
                                        <p:tav tm="100000">
                                          <p:val>
                                            <p:strVal val="#ppt_w"/>
                                          </p:val>
                                        </p:tav>
                                      </p:tavLst>
                                    </p:anim>
                                    <p:anim calcmode="lin" valueType="num">
                                      <p:cBhvr>
                                        <p:cTn id="71" dur="500" fill="hold"/>
                                        <p:tgtEl>
                                          <p:spTgt spid="6"/>
                                        </p:tgtEl>
                                        <p:attrNameLst>
                                          <p:attrName>ppt_h</p:attrName>
                                        </p:attrNameLst>
                                      </p:cBhvr>
                                      <p:tavLst>
                                        <p:tav tm="0">
                                          <p:val>
                                            <p:fltVal val="0"/>
                                          </p:val>
                                        </p:tav>
                                        <p:tav tm="100000">
                                          <p:val>
                                            <p:strVal val="#ppt_h"/>
                                          </p:val>
                                        </p:tav>
                                      </p:tavLst>
                                    </p:anim>
                                    <p:animEffect transition="in" filter="fade">
                                      <p:cBhvr>
                                        <p:cTn id="7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手机端登陆</a:t>
            </a:r>
            <a:endParaRPr lang="zh-CN" altLang="en-US" dirty="0"/>
          </a:p>
        </p:txBody>
      </p:sp>
      <p:pic>
        <p:nvPicPr>
          <p:cNvPr id="4" name="Picture 3"/>
          <p:cNvPicPr>
            <a:picLocks noGrp="1" noChangeAspect="1" noChangeArrowheads="1"/>
          </p:cNvPicPr>
          <p:nvPr>
            <p:ph idx="1"/>
          </p:nvPr>
        </p:nvPicPr>
        <p:blipFill>
          <a:blip r:embed="rId3" cstate="print"/>
          <a:stretch>
            <a:fillRect/>
          </a:stretch>
        </p:blipFill>
        <p:spPr bwMode="auto">
          <a:xfrm>
            <a:off x="2866856" y="1021406"/>
            <a:ext cx="3171337" cy="5111380"/>
          </a:xfrm>
          <a:prstGeom prst="rect">
            <a:avLst/>
          </a:prstGeom>
          <a:noFill/>
          <a:ln w="9525">
            <a:noFill/>
            <a:miter lim="800000"/>
            <a:headEnd/>
            <a:tailEnd/>
          </a:ln>
        </p:spPr>
      </p:pic>
      <p:cxnSp>
        <p:nvCxnSpPr>
          <p:cNvPr id="6" name="直接箭头连接符 5"/>
          <p:cNvCxnSpPr/>
          <p:nvPr/>
        </p:nvCxnSpPr>
        <p:spPr>
          <a:xfrm rot="10800000" flipV="1">
            <a:off x="5675589" y="1749971"/>
            <a:ext cx="693681" cy="457199"/>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a:off x="6479627" y="1245476"/>
            <a:ext cx="1986455" cy="646331"/>
          </a:xfrm>
          <a:prstGeom prst="rect">
            <a:avLst/>
          </a:prstGeom>
          <a:noFill/>
        </p:spPr>
        <p:txBody>
          <a:bodyPr wrap="square" rtlCol="0">
            <a:spAutoFit/>
          </a:bodyPr>
          <a:lstStyle/>
          <a:p>
            <a:r>
              <a:rPr lang="zh-CN" altLang="en-US" dirty="0" smtClean="0"/>
              <a:t>输入单位名称或邀请码</a:t>
            </a:r>
            <a:endParaRPr lang="zh-CN" altLang="en-US" dirty="0"/>
          </a:p>
        </p:txBody>
      </p:sp>
      <p:sp>
        <p:nvSpPr>
          <p:cNvPr id="8" name="TextBox 7"/>
          <p:cNvSpPr txBox="1"/>
          <p:nvPr/>
        </p:nvSpPr>
        <p:spPr>
          <a:xfrm>
            <a:off x="6574221" y="2112580"/>
            <a:ext cx="1655380" cy="369332"/>
          </a:xfrm>
          <a:prstGeom prst="rect">
            <a:avLst/>
          </a:prstGeom>
          <a:noFill/>
        </p:spPr>
        <p:txBody>
          <a:bodyPr wrap="square" rtlCol="0">
            <a:spAutoFit/>
          </a:bodyPr>
          <a:lstStyle/>
          <a:p>
            <a:r>
              <a:rPr lang="zh-CN" altLang="en-US" dirty="0" smtClean="0"/>
              <a:t>输入学号</a:t>
            </a:r>
            <a:endParaRPr lang="zh-CN" altLang="en-US" dirty="0"/>
          </a:p>
        </p:txBody>
      </p:sp>
      <p:cxnSp>
        <p:nvCxnSpPr>
          <p:cNvPr id="9" name="直接箭头连接符 8"/>
          <p:cNvCxnSpPr/>
          <p:nvPr/>
        </p:nvCxnSpPr>
        <p:spPr>
          <a:xfrm rot="10800000" flipV="1">
            <a:off x="5780691" y="2301765"/>
            <a:ext cx="714702" cy="388882"/>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2" name="直接箭头连接符 11"/>
          <p:cNvCxnSpPr/>
          <p:nvPr/>
        </p:nvCxnSpPr>
        <p:spPr>
          <a:xfrm rot="10800000" flipV="1">
            <a:off x="5791202" y="2801006"/>
            <a:ext cx="714702" cy="388882"/>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3" name="TextBox 12"/>
          <p:cNvSpPr txBox="1"/>
          <p:nvPr/>
        </p:nvSpPr>
        <p:spPr>
          <a:xfrm>
            <a:off x="6679325" y="2627587"/>
            <a:ext cx="1655380" cy="369332"/>
          </a:xfrm>
          <a:prstGeom prst="rect">
            <a:avLst/>
          </a:prstGeom>
          <a:noFill/>
        </p:spPr>
        <p:txBody>
          <a:bodyPr wrap="square" rtlCol="0">
            <a:spAutoFit/>
          </a:bodyPr>
          <a:lstStyle/>
          <a:p>
            <a:r>
              <a:rPr lang="zh-CN" altLang="en-US" dirty="0" smtClean="0"/>
              <a:t>输入密码</a:t>
            </a:r>
            <a:endParaRPr lang="zh-CN" altLang="en-US" dirty="0"/>
          </a:p>
        </p:txBody>
      </p:sp>
    </p:spTree>
    <p:custDataLst>
      <p:tags r:id="rId1"/>
    </p:custData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手机端常见问题</a:t>
            </a:r>
            <a:endParaRPr lang="zh-CN" altLang="en-US" dirty="0"/>
          </a:p>
        </p:txBody>
      </p:sp>
      <p:sp>
        <p:nvSpPr>
          <p:cNvPr id="18" name="MH_SubTitle_1"/>
          <p:cNvSpPr txBox="1">
            <a:spLocks noChangeArrowheads="1"/>
          </p:cNvSpPr>
          <p:nvPr/>
        </p:nvSpPr>
        <p:spPr bwMode="auto">
          <a:xfrm flipH="1">
            <a:off x="1435100" y="1171575"/>
            <a:ext cx="7061200" cy="1184275"/>
          </a:xfrm>
          <a:prstGeom prst="rect">
            <a:avLst/>
          </a:prstGeom>
          <a:noFill/>
          <a:ln w="9525">
            <a:noFill/>
            <a:miter lim="800000"/>
            <a:headEnd/>
            <a:tailEnd/>
          </a:ln>
        </p:spPr>
        <p:txBody>
          <a:bodyPr anchor="ctr"/>
          <a:lstStyle/>
          <a:p>
            <a:pPr algn="just">
              <a:lnSpc>
                <a:spcPct val="120000"/>
              </a:lnSpc>
            </a:pPr>
            <a:r>
              <a:rPr lang="zh-CN" altLang="zh-CN" b="1" dirty="0">
                <a:latin typeface="微软雅黑" pitchFamily="34" charset="-122"/>
                <a:ea typeface="微软雅黑" pitchFamily="34" charset="-122"/>
              </a:rPr>
              <a:t>没有课程问题：注册了，但是登陆没有课程，请先登陆电脑查看自己注册绑定的账号和自己登陆超星的账号是否一致。</a:t>
            </a:r>
            <a:endParaRPr lang="zh-CN" altLang="en-US" b="1" dirty="0">
              <a:latin typeface="微软雅黑" pitchFamily="34" charset="-122"/>
              <a:ea typeface="微软雅黑" pitchFamily="34" charset="-122"/>
            </a:endParaRPr>
          </a:p>
        </p:txBody>
      </p:sp>
      <p:sp>
        <p:nvSpPr>
          <p:cNvPr id="19" name="MH_SubTitle_3"/>
          <p:cNvSpPr txBox="1">
            <a:spLocks noChangeArrowheads="1"/>
          </p:cNvSpPr>
          <p:nvPr/>
        </p:nvSpPr>
        <p:spPr bwMode="auto">
          <a:xfrm flipH="1">
            <a:off x="1435100" y="3711575"/>
            <a:ext cx="7061200" cy="979488"/>
          </a:xfrm>
          <a:prstGeom prst="rect">
            <a:avLst/>
          </a:prstGeom>
          <a:noFill/>
          <a:ln w="9525">
            <a:noFill/>
            <a:miter lim="800000"/>
            <a:headEnd/>
            <a:tailEnd/>
          </a:ln>
        </p:spPr>
        <p:txBody>
          <a:bodyPr anchor="ctr"/>
          <a:lstStyle/>
          <a:p>
            <a:pPr algn="just">
              <a:lnSpc>
                <a:spcPct val="120000"/>
              </a:lnSpc>
            </a:pPr>
            <a:r>
              <a:rPr lang="zh-CN" altLang="zh-CN" b="1" dirty="0">
                <a:latin typeface="微软雅黑" pitchFamily="34" charset="-122"/>
                <a:ea typeface="微软雅黑" pitchFamily="34" charset="-122"/>
              </a:rPr>
              <a:t>考试问题：如果您的客户端是最新版本的超星并且老师已经发布了考试，您在消息列表的通知里是可以直接参加考试的，如果没有请您直接登陆电脑参加考试即</a:t>
            </a:r>
            <a:r>
              <a:rPr lang="zh-CN" altLang="zh-CN" b="1" dirty="0" smtClean="0">
                <a:latin typeface="微软雅黑" pitchFamily="34" charset="-122"/>
                <a:ea typeface="微软雅黑" pitchFamily="34" charset="-122"/>
              </a:rPr>
              <a:t>可</a:t>
            </a:r>
            <a:r>
              <a:rPr lang="zh-CN" altLang="en-US" b="1" dirty="0" smtClean="0">
                <a:latin typeface="微软雅黑" pitchFamily="34" charset="-122"/>
                <a:ea typeface="微软雅黑" pitchFamily="34" charset="-122"/>
              </a:rPr>
              <a:t>。</a:t>
            </a:r>
            <a:endParaRPr lang="en-US" altLang="zh-CN" b="1" dirty="0">
              <a:latin typeface="微软雅黑" pitchFamily="34" charset="-122"/>
              <a:ea typeface="微软雅黑" pitchFamily="34" charset="-122"/>
            </a:endParaRPr>
          </a:p>
        </p:txBody>
      </p:sp>
      <p:sp>
        <p:nvSpPr>
          <p:cNvPr id="20" name="MH_SubTitle_2"/>
          <p:cNvSpPr txBox="1">
            <a:spLocks noChangeArrowheads="1"/>
          </p:cNvSpPr>
          <p:nvPr/>
        </p:nvSpPr>
        <p:spPr bwMode="auto">
          <a:xfrm flipH="1">
            <a:off x="1341438" y="2411413"/>
            <a:ext cx="7191375" cy="979487"/>
          </a:xfrm>
          <a:prstGeom prst="rect">
            <a:avLst/>
          </a:prstGeom>
          <a:noFill/>
          <a:ln w="9525">
            <a:noFill/>
            <a:miter lim="800000"/>
            <a:headEnd/>
            <a:tailEnd/>
          </a:ln>
        </p:spPr>
        <p:txBody>
          <a:bodyPr anchor="ctr"/>
          <a:lstStyle/>
          <a:p>
            <a:pPr algn="just">
              <a:lnSpc>
                <a:spcPct val="120000"/>
              </a:lnSpc>
            </a:pPr>
            <a:r>
              <a:rPr lang="zh-CN" altLang="zh-CN" b="1" dirty="0">
                <a:latin typeface="微软雅黑" pitchFamily="34" charset="-122"/>
                <a:ea typeface="微软雅黑" pitchFamily="34" charset="-122"/>
              </a:rPr>
              <a:t>学期时间问题：开课和结课时间请直接登陆电脑端自己的学习空间，课程图片下方就会显示您的课程学期时间，结课后客户端课程自动归档</a:t>
            </a:r>
            <a:r>
              <a:rPr lang="zh-CN" altLang="zh-CN" sz="1600" dirty="0"/>
              <a:t>。</a:t>
            </a:r>
            <a:endParaRPr lang="zh-CN" altLang="en-US" sz="1600" dirty="0">
              <a:ea typeface="微软雅黑" pitchFamily="34" charset="-122"/>
            </a:endParaRPr>
          </a:p>
        </p:txBody>
      </p:sp>
      <p:sp>
        <p:nvSpPr>
          <p:cNvPr id="21" name="MH_SubTitle_4"/>
          <p:cNvSpPr txBox="1">
            <a:spLocks noChangeArrowheads="1"/>
          </p:cNvSpPr>
          <p:nvPr/>
        </p:nvSpPr>
        <p:spPr bwMode="auto">
          <a:xfrm flipH="1">
            <a:off x="1341438" y="4735513"/>
            <a:ext cx="7154862" cy="1228725"/>
          </a:xfrm>
          <a:prstGeom prst="rect">
            <a:avLst/>
          </a:prstGeom>
          <a:noFill/>
          <a:ln w="9525">
            <a:noFill/>
            <a:miter lim="800000"/>
            <a:headEnd/>
            <a:tailEnd/>
          </a:ln>
        </p:spPr>
        <p:txBody>
          <a:bodyPr anchor="ctr"/>
          <a:lstStyle/>
          <a:p>
            <a:pPr eaLnBrk="0" hangingPunct="0"/>
            <a:r>
              <a:rPr lang="zh-CN" altLang="zh-CN" b="1" dirty="0">
                <a:latin typeface="微软雅黑" pitchFamily="34" charset="-122"/>
                <a:ea typeface="微软雅黑" pitchFamily="34" charset="-122"/>
              </a:rPr>
              <a:t>验证码问题：如登陆超星客户端时接受不到验证码，可以直接用电脑的登陆密码登陆</a:t>
            </a:r>
            <a:r>
              <a:rPr lang="zh-CN" altLang="zh-CN" b="1">
                <a:latin typeface="微软雅黑" pitchFamily="34" charset="-122"/>
                <a:ea typeface="微软雅黑" pitchFamily="34" charset="-122"/>
              </a:rPr>
              <a:t>即</a:t>
            </a:r>
            <a:r>
              <a:rPr lang="zh-CN" altLang="zh-CN" b="1" smtClean="0">
                <a:latin typeface="微软雅黑" pitchFamily="34" charset="-122"/>
                <a:ea typeface="微软雅黑" pitchFamily="34" charset="-122"/>
              </a:rPr>
              <a:t>可</a:t>
            </a:r>
            <a:r>
              <a:rPr lang="zh-CN" altLang="en-US" b="1" smtClean="0">
                <a:latin typeface="微软雅黑" pitchFamily="34" charset="-122"/>
                <a:ea typeface="微软雅黑" pitchFamily="34" charset="-122"/>
              </a:rPr>
              <a:t>。</a:t>
            </a:r>
            <a:endParaRPr lang="zh-CN" altLang="zh-CN" b="1" dirty="0">
              <a:latin typeface="微软雅黑" pitchFamily="34" charset="-122"/>
              <a:ea typeface="微软雅黑" pitchFamily="34" charset="-122"/>
            </a:endParaRPr>
          </a:p>
        </p:txBody>
      </p:sp>
      <p:sp>
        <p:nvSpPr>
          <p:cNvPr id="22" name="MH_Other_1"/>
          <p:cNvSpPr txBox="1">
            <a:spLocks noChangeArrowheads="1"/>
          </p:cNvSpPr>
          <p:nvPr/>
        </p:nvSpPr>
        <p:spPr bwMode="auto">
          <a:xfrm>
            <a:off x="0" y="1238798"/>
            <a:ext cx="1339850" cy="901700"/>
          </a:xfrm>
          <a:prstGeom prst="rect">
            <a:avLst/>
          </a:prstGeom>
          <a:noFill/>
          <a:ln w="9525">
            <a:noFill/>
            <a:miter lim="800000"/>
            <a:headEnd/>
            <a:tailEnd/>
          </a:ln>
        </p:spPr>
        <p:txBody>
          <a:bodyPr tIns="0" rIns="0" bIns="0" anchor="ctr"/>
          <a:lstStyle/>
          <a:p>
            <a:pPr algn="ctr"/>
            <a:r>
              <a:rPr lang="en-US" altLang="zh-CN" sz="4400" dirty="0">
                <a:solidFill>
                  <a:srgbClr val="00B0F0"/>
                </a:solidFill>
                <a:ea typeface="微软雅黑" pitchFamily="34" charset="-122"/>
              </a:rPr>
              <a:t>01</a:t>
            </a:r>
          </a:p>
        </p:txBody>
      </p:sp>
      <p:sp>
        <p:nvSpPr>
          <p:cNvPr id="23" name="MH_Other_5"/>
          <p:cNvSpPr txBox="1">
            <a:spLocks noChangeArrowheads="1"/>
          </p:cNvSpPr>
          <p:nvPr/>
        </p:nvSpPr>
        <p:spPr bwMode="auto">
          <a:xfrm>
            <a:off x="0" y="2308554"/>
            <a:ext cx="1265238" cy="1108075"/>
          </a:xfrm>
          <a:prstGeom prst="rect">
            <a:avLst/>
          </a:prstGeom>
          <a:noFill/>
          <a:ln w="9525">
            <a:noFill/>
            <a:miter lim="800000"/>
            <a:headEnd/>
            <a:tailEnd/>
          </a:ln>
        </p:spPr>
        <p:txBody>
          <a:bodyPr tIns="0" rIns="0" bIns="0" anchor="ctr"/>
          <a:lstStyle/>
          <a:p>
            <a:pPr algn="ctr"/>
            <a:r>
              <a:rPr lang="en-US" altLang="zh-CN" sz="4400" dirty="0">
                <a:solidFill>
                  <a:srgbClr val="FDC233"/>
                </a:solidFill>
                <a:ea typeface="微软雅黑" pitchFamily="34" charset="-122"/>
              </a:rPr>
              <a:t>02</a:t>
            </a:r>
            <a:endParaRPr lang="zh-CN" altLang="en-US" sz="4400" dirty="0">
              <a:solidFill>
                <a:srgbClr val="FDC233"/>
              </a:solidFill>
              <a:ea typeface="微软雅黑" pitchFamily="34" charset="-122"/>
            </a:endParaRPr>
          </a:p>
        </p:txBody>
      </p:sp>
      <p:sp>
        <p:nvSpPr>
          <p:cNvPr id="24" name="MH_Other_3"/>
          <p:cNvSpPr txBox="1">
            <a:spLocks noChangeArrowheads="1"/>
          </p:cNvSpPr>
          <p:nvPr/>
        </p:nvSpPr>
        <p:spPr bwMode="auto">
          <a:xfrm>
            <a:off x="76200" y="3579813"/>
            <a:ext cx="1265238" cy="1108075"/>
          </a:xfrm>
          <a:prstGeom prst="rect">
            <a:avLst/>
          </a:prstGeom>
          <a:noFill/>
          <a:ln w="9525">
            <a:noFill/>
            <a:miter lim="800000"/>
            <a:headEnd/>
            <a:tailEnd/>
          </a:ln>
        </p:spPr>
        <p:txBody>
          <a:bodyPr tIns="0" rIns="0" bIns="0" anchor="ctr"/>
          <a:lstStyle/>
          <a:p>
            <a:pPr algn="ctr"/>
            <a:r>
              <a:rPr lang="en-US" altLang="zh-CN" sz="4400" dirty="0">
                <a:solidFill>
                  <a:srgbClr val="311ADC"/>
                </a:solidFill>
                <a:ea typeface="微软雅黑" pitchFamily="34" charset="-122"/>
              </a:rPr>
              <a:t>03</a:t>
            </a:r>
          </a:p>
        </p:txBody>
      </p:sp>
      <p:sp>
        <p:nvSpPr>
          <p:cNvPr id="25" name="MH_Other_7"/>
          <p:cNvSpPr txBox="1">
            <a:spLocks noChangeArrowheads="1"/>
          </p:cNvSpPr>
          <p:nvPr/>
        </p:nvSpPr>
        <p:spPr bwMode="auto">
          <a:xfrm>
            <a:off x="76200" y="4778375"/>
            <a:ext cx="1265238" cy="1108075"/>
          </a:xfrm>
          <a:prstGeom prst="rect">
            <a:avLst/>
          </a:prstGeom>
          <a:noFill/>
          <a:ln w="9525">
            <a:noFill/>
            <a:miter lim="800000"/>
            <a:headEnd/>
            <a:tailEnd/>
          </a:ln>
        </p:spPr>
        <p:txBody>
          <a:bodyPr tIns="0" rIns="0" bIns="0" anchor="ctr"/>
          <a:lstStyle/>
          <a:p>
            <a:pPr algn="ctr"/>
            <a:r>
              <a:rPr lang="en-US" altLang="zh-CN" sz="4400" dirty="0">
                <a:solidFill>
                  <a:srgbClr val="FF6600"/>
                </a:solidFill>
                <a:ea typeface="微软雅黑" pitchFamily="34" charset="-122"/>
              </a:rPr>
              <a:t>04</a:t>
            </a:r>
            <a:endParaRPr lang="zh-CN" altLang="en-US" sz="4400" dirty="0">
              <a:solidFill>
                <a:srgbClr val="FF6600"/>
              </a:solidFill>
              <a:ea typeface="微软雅黑" pitchFamily="34" charset="-122"/>
            </a:endParaRPr>
          </a:p>
        </p:txBody>
      </p:sp>
    </p:spTree>
    <p:custDataLst>
      <p:tags r:id="rId1"/>
    </p:custData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a:spLocks noChangeArrowheads="1"/>
          </p:cNvSpPr>
          <p:nvPr/>
        </p:nvSpPr>
        <p:spPr bwMode="auto">
          <a:xfrm rot="21345375">
            <a:off x="1381125" y="2419350"/>
            <a:ext cx="6124575" cy="1684338"/>
          </a:xfrm>
          <a:prstGeom prst="rect">
            <a:avLst/>
          </a:prstGeom>
          <a:noFill/>
          <a:ln w="9525">
            <a:noFill/>
            <a:miter lim="800000"/>
            <a:headEnd/>
            <a:tailEnd/>
          </a:ln>
        </p:spPr>
        <p:txBody>
          <a:bodyPr anchor="ctr"/>
          <a:lstStyle/>
          <a:p>
            <a:pPr algn="ctr">
              <a:buClr>
                <a:schemeClr val="accent1"/>
              </a:buClr>
              <a:buSzPct val="60000"/>
              <a:buFont typeface="Wingdings 2" pitchFamily="18" charset="2"/>
              <a:buNone/>
            </a:pPr>
            <a:r>
              <a:rPr lang="en-US" altLang="zh-CN" sz="8000" dirty="0">
                <a:solidFill>
                  <a:srgbClr val="FFFFFF"/>
                </a:solidFill>
                <a:latin typeface="Bodoni MT Black" pitchFamily="18" charset="0"/>
                <a:ea typeface="幼圆" pitchFamily="49" charset="-122"/>
              </a:rPr>
              <a:t>THANKS</a:t>
            </a:r>
            <a:endParaRPr lang="zh-CN" altLang="en-US" sz="8000" dirty="0">
              <a:solidFill>
                <a:srgbClr val="FFFFFF"/>
              </a:solidFill>
              <a:latin typeface="Bodoni MT Black" pitchFamily="18" charset="0"/>
              <a:ea typeface="幼圆" pitchFamily="49" charset="-122"/>
            </a:endParaRPr>
          </a:p>
        </p:txBody>
      </p:sp>
      <p:sp>
        <p:nvSpPr>
          <p:cNvPr id="7" name="任意多边形 2"/>
          <p:cNvSpPr>
            <a:spLocks/>
          </p:cNvSpPr>
          <p:nvPr/>
        </p:nvSpPr>
        <p:spPr bwMode="auto">
          <a:xfrm>
            <a:off x="1575842" y="2430464"/>
            <a:ext cx="6008687" cy="2219325"/>
          </a:xfrm>
          <a:custGeom>
            <a:avLst/>
            <a:gdLst>
              <a:gd name="T0" fmla="*/ 0 w 6008914"/>
              <a:gd name="T1" fmla="*/ 452846 h 2220686"/>
              <a:gd name="T2" fmla="*/ 252548 w 6008914"/>
              <a:gd name="T3" fmla="*/ 1793966 h 2220686"/>
              <a:gd name="T4" fmla="*/ 5320937 w 6008914"/>
              <a:gd name="T5" fmla="*/ 2220686 h 2220686"/>
              <a:gd name="T6" fmla="*/ 6008914 w 6008914"/>
              <a:gd name="T7" fmla="*/ 0 h 2220686"/>
              <a:gd name="T8" fmla="*/ 0 w 6008914"/>
              <a:gd name="T9" fmla="*/ 452846 h 2220686"/>
              <a:gd name="T10" fmla="*/ 0 60000 65536"/>
              <a:gd name="T11" fmla="*/ 0 60000 65536"/>
              <a:gd name="T12" fmla="*/ 0 60000 65536"/>
              <a:gd name="T13" fmla="*/ 0 60000 65536"/>
              <a:gd name="T14" fmla="*/ 0 60000 65536"/>
              <a:gd name="T15" fmla="*/ 0 w 6008914"/>
              <a:gd name="T16" fmla="*/ 0 h 2220686"/>
              <a:gd name="T17" fmla="*/ 6008914 w 6008914"/>
              <a:gd name="T18" fmla="*/ 2220686 h 2220686"/>
            </a:gdLst>
            <a:ahLst/>
            <a:cxnLst>
              <a:cxn ang="T10">
                <a:pos x="T0" y="T1"/>
              </a:cxn>
              <a:cxn ang="T11">
                <a:pos x="T2" y="T3"/>
              </a:cxn>
              <a:cxn ang="T12">
                <a:pos x="T4" y="T5"/>
              </a:cxn>
              <a:cxn ang="T13">
                <a:pos x="T6" y="T7"/>
              </a:cxn>
              <a:cxn ang="T14">
                <a:pos x="T8" y="T9"/>
              </a:cxn>
            </a:cxnLst>
            <a:rect l="T15" t="T16" r="T17" b="T18"/>
            <a:pathLst>
              <a:path w="6008914" h="2220686">
                <a:moveTo>
                  <a:pt x="0" y="452846"/>
                </a:moveTo>
                <a:lnTo>
                  <a:pt x="252548" y="1793966"/>
                </a:lnTo>
                <a:lnTo>
                  <a:pt x="5320937" y="2220686"/>
                </a:lnTo>
                <a:lnTo>
                  <a:pt x="6008914" y="0"/>
                </a:lnTo>
                <a:lnTo>
                  <a:pt x="0" y="452846"/>
                </a:lnTo>
                <a:close/>
              </a:path>
            </a:pathLst>
          </a:custGeom>
          <a:solidFill>
            <a:srgbClr val="00B050"/>
          </a:solidFill>
          <a:ln w="9525">
            <a:noFill/>
            <a:round/>
            <a:headEnd/>
            <a:tailEnd/>
          </a:ln>
        </p:spPr>
        <p:txBody>
          <a:bodyPr anchor="ctr"/>
          <a:lstStyle/>
          <a:p>
            <a:pPr algn="ctr">
              <a:buClr>
                <a:schemeClr val="accent1"/>
              </a:buClr>
              <a:buSzPct val="60000"/>
              <a:buFont typeface="Wingdings 2" pitchFamily="18" charset="2"/>
              <a:buNone/>
            </a:pPr>
            <a:r>
              <a:rPr lang="en-US" altLang="zh-CN" sz="8000" dirty="0" smtClean="0">
                <a:solidFill>
                  <a:srgbClr val="FFFFFF"/>
                </a:solidFill>
                <a:latin typeface="Bodoni MT Black" pitchFamily="18" charset="0"/>
                <a:ea typeface="幼圆" pitchFamily="49" charset="-122"/>
              </a:rPr>
              <a:t>THANKS</a:t>
            </a:r>
            <a:endParaRPr lang="zh-CN" altLang="en-US" sz="8000" dirty="0">
              <a:solidFill>
                <a:srgbClr val="FFFFFF"/>
              </a:solidFill>
              <a:latin typeface="Bodoni MT Black" pitchFamily="18" charset="0"/>
              <a:ea typeface="幼圆" pitchFamily="49" charset="-122"/>
            </a:endParaRPr>
          </a:p>
        </p:txBody>
      </p:sp>
    </p:spTree>
    <p:custDataLst>
      <p:tags r:id="rId1"/>
    </p:custData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 name="MH_Entry_1">
            <a:hlinkClick r:id="rId15" action="ppaction://hlinksldjump"/>
          </p:cNvPr>
          <p:cNvSpPr txBox="1"/>
          <p:nvPr>
            <p:custDataLst>
              <p:tags r:id="rId2"/>
            </p:custDataLst>
          </p:nvPr>
        </p:nvSpPr>
        <p:spPr>
          <a:xfrm>
            <a:off x="3976916" y="1126064"/>
            <a:ext cx="4229099" cy="437055"/>
          </a:xfrm>
          <a:custGeom>
            <a:avLst/>
            <a:gdLst>
              <a:gd name="connsiteX0" fmla="*/ 0 w 3064329"/>
              <a:gd name="connsiteY0" fmla="*/ 0 h 437055"/>
              <a:gd name="connsiteX1" fmla="*/ 3064329 w 3064329"/>
              <a:gd name="connsiteY1" fmla="*/ 0 h 437055"/>
              <a:gd name="connsiteX2" fmla="*/ 3064329 w 3064329"/>
              <a:gd name="connsiteY2" fmla="*/ 437055 h 437055"/>
              <a:gd name="connsiteX3" fmla="*/ 0 w 3064329"/>
              <a:gd name="connsiteY3" fmla="*/ 437055 h 437055"/>
              <a:gd name="connsiteX4" fmla="*/ 0 w 3064329"/>
              <a:gd name="connsiteY4" fmla="*/ 0 h 437055"/>
              <a:gd name="connsiteX0" fmla="*/ 3064329 w 3155769"/>
              <a:gd name="connsiteY0" fmla="*/ 437055 h 528495"/>
              <a:gd name="connsiteX1" fmla="*/ 0 w 3155769"/>
              <a:gd name="connsiteY1" fmla="*/ 437055 h 528495"/>
              <a:gd name="connsiteX2" fmla="*/ 0 w 3155769"/>
              <a:gd name="connsiteY2" fmla="*/ 0 h 528495"/>
              <a:gd name="connsiteX3" fmla="*/ 3064329 w 3155769"/>
              <a:gd name="connsiteY3" fmla="*/ 0 h 528495"/>
              <a:gd name="connsiteX4" fmla="*/ 3155769 w 3155769"/>
              <a:gd name="connsiteY4" fmla="*/ 528495 h 528495"/>
              <a:gd name="connsiteX0" fmla="*/ 3064329 w 3064329"/>
              <a:gd name="connsiteY0" fmla="*/ 437055 h 437055"/>
              <a:gd name="connsiteX1" fmla="*/ 0 w 3064329"/>
              <a:gd name="connsiteY1" fmla="*/ 437055 h 437055"/>
              <a:gd name="connsiteX2" fmla="*/ 0 w 3064329"/>
              <a:gd name="connsiteY2" fmla="*/ 0 h 437055"/>
              <a:gd name="connsiteX3" fmla="*/ 3064329 w 3064329"/>
              <a:gd name="connsiteY3" fmla="*/ 0 h 437055"/>
            </a:gdLst>
            <a:ahLst/>
            <a:cxnLst>
              <a:cxn ang="0">
                <a:pos x="connsiteX0" y="connsiteY0"/>
              </a:cxn>
              <a:cxn ang="0">
                <a:pos x="connsiteX1" y="connsiteY1"/>
              </a:cxn>
              <a:cxn ang="0">
                <a:pos x="connsiteX2" y="connsiteY2"/>
              </a:cxn>
              <a:cxn ang="0">
                <a:pos x="connsiteX3" y="connsiteY3"/>
              </a:cxn>
            </a:cxnLst>
            <a:rect l="l" t="t" r="r" b="b"/>
            <a:pathLst>
              <a:path w="3064329" h="437055">
                <a:moveTo>
                  <a:pt x="3064329" y="437055"/>
                </a:moveTo>
                <a:lnTo>
                  <a:pt x="0" y="437055"/>
                </a:lnTo>
                <a:lnTo>
                  <a:pt x="0" y="0"/>
                </a:lnTo>
                <a:lnTo>
                  <a:pt x="3064329" y="0"/>
                </a:lnTo>
              </a:path>
            </a:pathLst>
          </a:custGeom>
          <a:noFill/>
          <a:ln w="3175">
            <a:gradFill>
              <a:gsLst>
                <a:gs pos="0">
                  <a:schemeClr val="accent1"/>
                </a:gs>
                <a:gs pos="100000">
                  <a:schemeClr val="accent1">
                    <a:alpha val="0"/>
                  </a:schemeClr>
                </a:gs>
              </a:gsLst>
              <a:lin ang="0" scaled="0"/>
            </a:gradFill>
          </a:ln>
        </p:spPr>
        <p:txBody>
          <a:bodyPr wrap="square" lIns="360000" tIns="0" rIns="0" bIns="0" rtlCol="0" anchor="ctr" anchorCtr="0">
            <a:normAutofit fontScale="92500"/>
          </a:bodyPr>
          <a:lstStyle/>
          <a:p>
            <a:pPr>
              <a:lnSpc>
                <a:spcPct val="130000"/>
              </a:lnSpc>
            </a:pPr>
            <a:r>
              <a:rPr lang="zh-CN" altLang="en-US" sz="2400" smtClean="0">
                <a:latin typeface="+mn-ea"/>
              </a:rPr>
              <a:t>关于选课</a:t>
            </a:r>
            <a:endParaRPr lang="zh-CN" altLang="en-US" sz="2400" dirty="0" smtClean="0">
              <a:latin typeface="+mn-ea"/>
            </a:endParaRPr>
          </a:p>
        </p:txBody>
      </p:sp>
      <p:sp>
        <p:nvSpPr>
          <p:cNvPr id="48" name="MH_Entry_2">
            <a:hlinkClick r:id="rId16" action="ppaction://hlinksldjump"/>
          </p:cNvPr>
          <p:cNvSpPr txBox="1"/>
          <p:nvPr>
            <p:custDataLst>
              <p:tags r:id="rId3"/>
            </p:custDataLst>
          </p:nvPr>
        </p:nvSpPr>
        <p:spPr>
          <a:xfrm>
            <a:off x="3976916" y="1821178"/>
            <a:ext cx="4229099" cy="437055"/>
          </a:xfrm>
          <a:custGeom>
            <a:avLst/>
            <a:gdLst>
              <a:gd name="connsiteX0" fmla="*/ 0 w 3064329"/>
              <a:gd name="connsiteY0" fmla="*/ 0 h 437055"/>
              <a:gd name="connsiteX1" fmla="*/ 3064329 w 3064329"/>
              <a:gd name="connsiteY1" fmla="*/ 0 h 437055"/>
              <a:gd name="connsiteX2" fmla="*/ 3064329 w 3064329"/>
              <a:gd name="connsiteY2" fmla="*/ 437055 h 437055"/>
              <a:gd name="connsiteX3" fmla="*/ 0 w 3064329"/>
              <a:gd name="connsiteY3" fmla="*/ 437055 h 437055"/>
              <a:gd name="connsiteX4" fmla="*/ 0 w 3064329"/>
              <a:gd name="connsiteY4" fmla="*/ 0 h 437055"/>
              <a:gd name="connsiteX0" fmla="*/ 3064329 w 3155769"/>
              <a:gd name="connsiteY0" fmla="*/ 437055 h 528495"/>
              <a:gd name="connsiteX1" fmla="*/ 0 w 3155769"/>
              <a:gd name="connsiteY1" fmla="*/ 437055 h 528495"/>
              <a:gd name="connsiteX2" fmla="*/ 0 w 3155769"/>
              <a:gd name="connsiteY2" fmla="*/ 0 h 528495"/>
              <a:gd name="connsiteX3" fmla="*/ 3064329 w 3155769"/>
              <a:gd name="connsiteY3" fmla="*/ 0 h 528495"/>
              <a:gd name="connsiteX4" fmla="*/ 3155769 w 3155769"/>
              <a:gd name="connsiteY4" fmla="*/ 528495 h 528495"/>
              <a:gd name="connsiteX0" fmla="*/ 3064329 w 3064329"/>
              <a:gd name="connsiteY0" fmla="*/ 437055 h 437055"/>
              <a:gd name="connsiteX1" fmla="*/ 0 w 3064329"/>
              <a:gd name="connsiteY1" fmla="*/ 437055 h 437055"/>
              <a:gd name="connsiteX2" fmla="*/ 0 w 3064329"/>
              <a:gd name="connsiteY2" fmla="*/ 0 h 437055"/>
              <a:gd name="connsiteX3" fmla="*/ 3064329 w 3064329"/>
              <a:gd name="connsiteY3" fmla="*/ 0 h 437055"/>
            </a:gdLst>
            <a:ahLst/>
            <a:cxnLst>
              <a:cxn ang="0">
                <a:pos x="connsiteX0" y="connsiteY0"/>
              </a:cxn>
              <a:cxn ang="0">
                <a:pos x="connsiteX1" y="connsiteY1"/>
              </a:cxn>
              <a:cxn ang="0">
                <a:pos x="connsiteX2" y="connsiteY2"/>
              </a:cxn>
              <a:cxn ang="0">
                <a:pos x="connsiteX3" y="connsiteY3"/>
              </a:cxn>
            </a:cxnLst>
            <a:rect l="l" t="t" r="r" b="b"/>
            <a:pathLst>
              <a:path w="3064329" h="437055">
                <a:moveTo>
                  <a:pt x="3064329" y="437055"/>
                </a:moveTo>
                <a:lnTo>
                  <a:pt x="0" y="437055"/>
                </a:lnTo>
                <a:lnTo>
                  <a:pt x="0" y="0"/>
                </a:lnTo>
                <a:lnTo>
                  <a:pt x="3064329" y="0"/>
                </a:lnTo>
              </a:path>
            </a:pathLst>
          </a:custGeom>
          <a:noFill/>
          <a:ln w="3175">
            <a:gradFill>
              <a:gsLst>
                <a:gs pos="0">
                  <a:schemeClr val="accent1"/>
                </a:gs>
                <a:gs pos="100000">
                  <a:schemeClr val="accent1">
                    <a:alpha val="0"/>
                  </a:schemeClr>
                </a:gs>
              </a:gsLst>
              <a:lin ang="0" scaled="0"/>
            </a:gradFill>
          </a:ln>
        </p:spPr>
        <p:txBody>
          <a:bodyPr wrap="square" lIns="360000" tIns="0" rIns="0" bIns="0" rtlCol="0" anchor="ctr" anchorCtr="0">
            <a:normAutofit fontScale="92500"/>
          </a:bodyPr>
          <a:lstStyle/>
          <a:p>
            <a:pPr>
              <a:lnSpc>
                <a:spcPct val="130000"/>
              </a:lnSpc>
            </a:pPr>
            <a:r>
              <a:rPr lang="zh-CN" altLang="en-US" sz="2400" smtClean="0">
                <a:latin typeface="+mn-ea"/>
              </a:rPr>
              <a:t>密码登录问题</a:t>
            </a:r>
            <a:endParaRPr lang="zh-CN" altLang="en-US" sz="2400" dirty="0">
              <a:latin typeface="+mn-ea"/>
            </a:endParaRPr>
          </a:p>
        </p:txBody>
      </p:sp>
      <p:sp>
        <p:nvSpPr>
          <p:cNvPr id="51" name="MH_Entry_3">
            <a:hlinkClick r:id="rId17" action="ppaction://hlinksldjump"/>
          </p:cNvPr>
          <p:cNvSpPr txBox="1"/>
          <p:nvPr>
            <p:custDataLst>
              <p:tags r:id="rId4"/>
            </p:custDataLst>
          </p:nvPr>
        </p:nvSpPr>
        <p:spPr>
          <a:xfrm>
            <a:off x="3976916" y="2516292"/>
            <a:ext cx="4229099" cy="437055"/>
          </a:xfrm>
          <a:custGeom>
            <a:avLst/>
            <a:gdLst>
              <a:gd name="connsiteX0" fmla="*/ 0 w 3064329"/>
              <a:gd name="connsiteY0" fmla="*/ 0 h 437055"/>
              <a:gd name="connsiteX1" fmla="*/ 3064329 w 3064329"/>
              <a:gd name="connsiteY1" fmla="*/ 0 h 437055"/>
              <a:gd name="connsiteX2" fmla="*/ 3064329 w 3064329"/>
              <a:gd name="connsiteY2" fmla="*/ 437055 h 437055"/>
              <a:gd name="connsiteX3" fmla="*/ 0 w 3064329"/>
              <a:gd name="connsiteY3" fmla="*/ 437055 h 437055"/>
              <a:gd name="connsiteX4" fmla="*/ 0 w 3064329"/>
              <a:gd name="connsiteY4" fmla="*/ 0 h 437055"/>
              <a:gd name="connsiteX0" fmla="*/ 3064329 w 3155769"/>
              <a:gd name="connsiteY0" fmla="*/ 437055 h 528495"/>
              <a:gd name="connsiteX1" fmla="*/ 0 w 3155769"/>
              <a:gd name="connsiteY1" fmla="*/ 437055 h 528495"/>
              <a:gd name="connsiteX2" fmla="*/ 0 w 3155769"/>
              <a:gd name="connsiteY2" fmla="*/ 0 h 528495"/>
              <a:gd name="connsiteX3" fmla="*/ 3064329 w 3155769"/>
              <a:gd name="connsiteY3" fmla="*/ 0 h 528495"/>
              <a:gd name="connsiteX4" fmla="*/ 3155769 w 3155769"/>
              <a:gd name="connsiteY4" fmla="*/ 528495 h 528495"/>
              <a:gd name="connsiteX0" fmla="*/ 3064329 w 3064329"/>
              <a:gd name="connsiteY0" fmla="*/ 437055 h 437055"/>
              <a:gd name="connsiteX1" fmla="*/ 0 w 3064329"/>
              <a:gd name="connsiteY1" fmla="*/ 437055 h 437055"/>
              <a:gd name="connsiteX2" fmla="*/ 0 w 3064329"/>
              <a:gd name="connsiteY2" fmla="*/ 0 h 437055"/>
              <a:gd name="connsiteX3" fmla="*/ 3064329 w 3064329"/>
              <a:gd name="connsiteY3" fmla="*/ 0 h 437055"/>
            </a:gdLst>
            <a:ahLst/>
            <a:cxnLst>
              <a:cxn ang="0">
                <a:pos x="connsiteX0" y="connsiteY0"/>
              </a:cxn>
              <a:cxn ang="0">
                <a:pos x="connsiteX1" y="connsiteY1"/>
              </a:cxn>
              <a:cxn ang="0">
                <a:pos x="connsiteX2" y="connsiteY2"/>
              </a:cxn>
              <a:cxn ang="0">
                <a:pos x="connsiteX3" y="connsiteY3"/>
              </a:cxn>
            </a:cxnLst>
            <a:rect l="l" t="t" r="r" b="b"/>
            <a:pathLst>
              <a:path w="3064329" h="437055">
                <a:moveTo>
                  <a:pt x="3064329" y="437055"/>
                </a:moveTo>
                <a:lnTo>
                  <a:pt x="0" y="437055"/>
                </a:lnTo>
                <a:lnTo>
                  <a:pt x="0" y="0"/>
                </a:lnTo>
                <a:lnTo>
                  <a:pt x="3064329" y="0"/>
                </a:lnTo>
              </a:path>
            </a:pathLst>
          </a:custGeom>
          <a:noFill/>
          <a:ln w="3175">
            <a:gradFill>
              <a:gsLst>
                <a:gs pos="0">
                  <a:schemeClr val="accent1"/>
                </a:gs>
                <a:gs pos="100000">
                  <a:schemeClr val="accent1">
                    <a:alpha val="0"/>
                  </a:schemeClr>
                </a:gs>
              </a:gsLst>
              <a:lin ang="0" scaled="0"/>
            </a:gradFill>
          </a:ln>
        </p:spPr>
        <p:txBody>
          <a:bodyPr wrap="square" lIns="360000" tIns="0" rIns="0" bIns="0" rtlCol="0" anchor="ctr" anchorCtr="0">
            <a:normAutofit fontScale="92500"/>
          </a:bodyPr>
          <a:lstStyle/>
          <a:p>
            <a:pPr>
              <a:lnSpc>
                <a:spcPct val="130000"/>
              </a:lnSpc>
            </a:pPr>
            <a:r>
              <a:rPr lang="zh-CN" altLang="en-US" sz="2400" smtClean="0">
                <a:latin typeface="+mn-ea"/>
              </a:rPr>
              <a:t>如何学习</a:t>
            </a:r>
            <a:endParaRPr lang="zh-CN" altLang="en-US" sz="2400" dirty="0">
              <a:latin typeface="+mn-ea"/>
            </a:endParaRPr>
          </a:p>
        </p:txBody>
      </p:sp>
      <p:sp>
        <p:nvSpPr>
          <p:cNvPr id="54" name="MH_Entry_4">
            <a:hlinkClick r:id="rId18" action="ppaction://hlinksldjump"/>
          </p:cNvPr>
          <p:cNvSpPr txBox="1"/>
          <p:nvPr>
            <p:custDataLst>
              <p:tags r:id="rId5"/>
            </p:custDataLst>
          </p:nvPr>
        </p:nvSpPr>
        <p:spPr>
          <a:xfrm>
            <a:off x="3976916" y="3211406"/>
            <a:ext cx="4229099" cy="437055"/>
          </a:xfrm>
          <a:custGeom>
            <a:avLst/>
            <a:gdLst>
              <a:gd name="connsiteX0" fmla="*/ 0 w 3064329"/>
              <a:gd name="connsiteY0" fmla="*/ 0 h 437055"/>
              <a:gd name="connsiteX1" fmla="*/ 3064329 w 3064329"/>
              <a:gd name="connsiteY1" fmla="*/ 0 h 437055"/>
              <a:gd name="connsiteX2" fmla="*/ 3064329 w 3064329"/>
              <a:gd name="connsiteY2" fmla="*/ 437055 h 437055"/>
              <a:gd name="connsiteX3" fmla="*/ 0 w 3064329"/>
              <a:gd name="connsiteY3" fmla="*/ 437055 h 437055"/>
              <a:gd name="connsiteX4" fmla="*/ 0 w 3064329"/>
              <a:gd name="connsiteY4" fmla="*/ 0 h 437055"/>
              <a:gd name="connsiteX0" fmla="*/ 3064329 w 3155769"/>
              <a:gd name="connsiteY0" fmla="*/ 437055 h 528495"/>
              <a:gd name="connsiteX1" fmla="*/ 0 w 3155769"/>
              <a:gd name="connsiteY1" fmla="*/ 437055 h 528495"/>
              <a:gd name="connsiteX2" fmla="*/ 0 w 3155769"/>
              <a:gd name="connsiteY2" fmla="*/ 0 h 528495"/>
              <a:gd name="connsiteX3" fmla="*/ 3064329 w 3155769"/>
              <a:gd name="connsiteY3" fmla="*/ 0 h 528495"/>
              <a:gd name="connsiteX4" fmla="*/ 3155769 w 3155769"/>
              <a:gd name="connsiteY4" fmla="*/ 528495 h 528495"/>
              <a:gd name="connsiteX0" fmla="*/ 3064329 w 3064329"/>
              <a:gd name="connsiteY0" fmla="*/ 437055 h 437055"/>
              <a:gd name="connsiteX1" fmla="*/ 0 w 3064329"/>
              <a:gd name="connsiteY1" fmla="*/ 437055 h 437055"/>
              <a:gd name="connsiteX2" fmla="*/ 0 w 3064329"/>
              <a:gd name="connsiteY2" fmla="*/ 0 h 437055"/>
              <a:gd name="connsiteX3" fmla="*/ 3064329 w 3064329"/>
              <a:gd name="connsiteY3" fmla="*/ 0 h 437055"/>
            </a:gdLst>
            <a:ahLst/>
            <a:cxnLst>
              <a:cxn ang="0">
                <a:pos x="connsiteX0" y="connsiteY0"/>
              </a:cxn>
              <a:cxn ang="0">
                <a:pos x="connsiteX1" y="connsiteY1"/>
              </a:cxn>
              <a:cxn ang="0">
                <a:pos x="connsiteX2" y="connsiteY2"/>
              </a:cxn>
              <a:cxn ang="0">
                <a:pos x="connsiteX3" y="connsiteY3"/>
              </a:cxn>
            </a:cxnLst>
            <a:rect l="l" t="t" r="r" b="b"/>
            <a:pathLst>
              <a:path w="3064329" h="437055">
                <a:moveTo>
                  <a:pt x="3064329" y="437055"/>
                </a:moveTo>
                <a:lnTo>
                  <a:pt x="0" y="437055"/>
                </a:lnTo>
                <a:lnTo>
                  <a:pt x="0" y="0"/>
                </a:lnTo>
                <a:lnTo>
                  <a:pt x="3064329" y="0"/>
                </a:lnTo>
              </a:path>
            </a:pathLst>
          </a:custGeom>
          <a:noFill/>
          <a:ln w="3175">
            <a:gradFill>
              <a:gsLst>
                <a:gs pos="0">
                  <a:schemeClr val="accent1"/>
                </a:gs>
                <a:gs pos="100000">
                  <a:schemeClr val="accent1">
                    <a:alpha val="0"/>
                  </a:schemeClr>
                </a:gs>
              </a:gsLst>
              <a:lin ang="0" scaled="0"/>
            </a:gradFill>
          </a:ln>
        </p:spPr>
        <p:txBody>
          <a:bodyPr wrap="square" lIns="360000" tIns="0" rIns="0" bIns="0" rtlCol="0" anchor="ctr" anchorCtr="0">
            <a:normAutofit fontScale="92500"/>
          </a:bodyPr>
          <a:lstStyle/>
          <a:p>
            <a:pPr>
              <a:lnSpc>
                <a:spcPct val="130000"/>
              </a:lnSpc>
            </a:pPr>
            <a:r>
              <a:rPr lang="zh-CN" altLang="en-US" sz="2400" dirty="0" smtClean="0">
                <a:latin typeface="+mn-ea"/>
              </a:rPr>
              <a:t>如何查看信息</a:t>
            </a:r>
            <a:endParaRPr lang="zh-CN" altLang="en-US" sz="2400" dirty="0">
              <a:latin typeface="+mn-ea"/>
            </a:endParaRPr>
          </a:p>
        </p:txBody>
      </p:sp>
      <p:sp>
        <p:nvSpPr>
          <p:cNvPr id="57" name="MH_Entry_5">
            <a:hlinkClick r:id="rId19" action="ppaction://hlinksldjump"/>
          </p:cNvPr>
          <p:cNvSpPr txBox="1"/>
          <p:nvPr>
            <p:custDataLst>
              <p:tags r:id="rId6"/>
            </p:custDataLst>
          </p:nvPr>
        </p:nvSpPr>
        <p:spPr>
          <a:xfrm>
            <a:off x="3976916" y="3906520"/>
            <a:ext cx="4229099" cy="437055"/>
          </a:xfrm>
          <a:custGeom>
            <a:avLst/>
            <a:gdLst>
              <a:gd name="connsiteX0" fmla="*/ 0 w 3064329"/>
              <a:gd name="connsiteY0" fmla="*/ 0 h 437055"/>
              <a:gd name="connsiteX1" fmla="*/ 3064329 w 3064329"/>
              <a:gd name="connsiteY1" fmla="*/ 0 h 437055"/>
              <a:gd name="connsiteX2" fmla="*/ 3064329 w 3064329"/>
              <a:gd name="connsiteY2" fmla="*/ 437055 h 437055"/>
              <a:gd name="connsiteX3" fmla="*/ 0 w 3064329"/>
              <a:gd name="connsiteY3" fmla="*/ 437055 h 437055"/>
              <a:gd name="connsiteX4" fmla="*/ 0 w 3064329"/>
              <a:gd name="connsiteY4" fmla="*/ 0 h 437055"/>
              <a:gd name="connsiteX0" fmla="*/ 3064329 w 3155769"/>
              <a:gd name="connsiteY0" fmla="*/ 437055 h 528495"/>
              <a:gd name="connsiteX1" fmla="*/ 0 w 3155769"/>
              <a:gd name="connsiteY1" fmla="*/ 437055 h 528495"/>
              <a:gd name="connsiteX2" fmla="*/ 0 w 3155769"/>
              <a:gd name="connsiteY2" fmla="*/ 0 h 528495"/>
              <a:gd name="connsiteX3" fmla="*/ 3064329 w 3155769"/>
              <a:gd name="connsiteY3" fmla="*/ 0 h 528495"/>
              <a:gd name="connsiteX4" fmla="*/ 3155769 w 3155769"/>
              <a:gd name="connsiteY4" fmla="*/ 528495 h 528495"/>
              <a:gd name="connsiteX0" fmla="*/ 3064329 w 3064329"/>
              <a:gd name="connsiteY0" fmla="*/ 437055 h 437055"/>
              <a:gd name="connsiteX1" fmla="*/ 0 w 3064329"/>
              <a:gd name="connsiteY1" fmla="*/ 437055 h 437055"/>
              <a:gd name="connsiteX2" fmla="*/ 0 w 3064329"/>
              <a:gd name="connsiteY2" fmla="*/ 0 h 437055"/>
              <a:gd name="connsiteX3" fmla="*/ 3064329 w 3064329"/>
              <a:gd name="connsiteY3" fmla="*/ 0 h 437055"/>
            </a:gdLst>
            <a:ahLst/>
            <a:cxnLst>
              <a:cxn ang="0">
                <a:pos x="connsiteX0" y="connsiteY0"/>
              </a:cxn>
              <a:cxn ang="0">
                <a:pos x="connsiteX1" y="connsiteY1"/>
              </a:cxn>
              <a:cxn ang="0">
                <a:pos x="connsiteX2" y="connsiteY2"/>
              </a:cxn>
              <a:cxn ang="0">
                <a:pos x="connsiteX3" y="connsiteY3"/>
              </a:cxn>
            </a:cxnLst>
            <a:rect l="l" t="t" r="r" b="b"/>
            <a:pathLst>
              <a:path w="3064329" h="437055">
                <a:moveTo>
                  <a:pt x="3064329" y="437055"/>
                </a:moveTo>
                <a:lnTo>
                  <a:pt x="0" y="437055"/>
                </a:lnTo>
                <a:lnTo>
                  <a:pt x="0" y="0"/>
                </a:lnTo>
                <a:lnTo>
                  <a:pt x="3064329" y="0"/>
                </a:lnTo>
              </a:path>
            </a:pathLst>
          </a:custGeom>
          <a:noFill/>
          <a:ln w="3175">
            <a:gradFill>
              <a:gsLst>
                <a:gs pos="0">
                  <a:schemeClr val="accent1"/>
                </a:gs>
                <a:gs pos="100000">
                  <a:schemeClr val="accent1">
                    <a:alpha val="0"/>
                  </a:schemeClr>
                </a:gs>
              </a:gsLst>
              <a:lin ang="0" scaled="0"/>
            </a:gradFill>
          </a:ln>
        </p:spPr>
        <p:txBody>
          <a:bodyPr wrap="square" lIns="360000" tIns="0" rIns="0" bIns="0" rtlCol="0" anchor="ctr" anchorCtr="0">
            <a:normAutofit fontScale="92500"/>
          </a:bodyPr>
          <a:lstStyle/>
          <a:p>
            <a:pPr>
              <a:lnSpc>
                <a:spcPct val="130000"/>
              </a:lnSpc>
            </a:pPr>
            <a:r>
              <a:rPr lang="zh-CN" altLang="en-US" sz="2400" dirty="0" smtClean="0">
                <a:latin typeface="+mn-ea"/>
              </a:rPr>
              <a:t>移动端学习（手机）</a:t>
            </a:r>
            <a:endParaRPr lang="zh-CN" altLang="en-US" sz="2400" dirty="0">
              <a:latin typeface="+mn-ea"/>
            </a:endParaRPr>
          </a:p>
        </p:txBody>
      </p:sp>
      <p:sp>
        <p:nvSpPr>
          <p:cNvPr id="44" name="MH_Number_1">
            <a:hlinkClick r:id="rId15" action="ppaction://hlinksldjump"/>
          </p:cNvPr>
          <p:cNvSpPr/>
          <p:nvPr>
            <p:custDataLst>
              <p:tags r:id="rId7"/>
            </p:custDataLst>
          </p:nvPr>
        </p:nvSpPr>
        <p:spPr>
          <a:xfrm>
            <a:off x="3646716" y="1126064"/>
            <a:ext cx="506984" cy="437055"/>
          </a:xfrm>
          <a:prstGeom prst="hexagon">
            <a:avLst>
              <a:gd name="adj" fmla="val 29651"/>
              <a:gd name="vf" fmla="val 115470"/>
            </a:avLst>
          </a:prstGeom>
          <a:solidFill>
            <a:schemeClr val="accent1"/>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a:r>
              <a:rPr lang="en-US" altLang="zh-CN" sz="2400" dirty="0" smtClean="0">
                <a:solidFill>
                  <a:srgbClr val="FFFFFF"/>
                </a:solidFill>
                <a:cs typeface="Times New Roman" panose="02020603050405020304" pitchFamily="18" charset="0"/>
              </a:rPr>
              <a:t>1</a:t>
            </a:r>
            <a:endParaRPr lang="zh-CN" altLang="en-US" sz="2400" dirty="0">
              <a:solidFill>
                <a:srgbClr val="FFFFFF"/>
              </a:solidFill>
              <a:cs typeface="Times New Roman" panose="02020603050405020304" pitchFamily="18" charset="0"/>
            </a:endParaRPr>
          </a:p>
        </p:txBody>
      </p:sp>
      <p:sp>
        <p:nvSpPr>
          <p:cNvPr id="47" name="MH_Number_2">
            <a:hlinkClick r:id="rId16" action="ppaction://hlinksldjump"/>
          </p:cNvPr>
          <p:cNvSpPr/>
          <p:nvPr>
            <p:custDataLst>
              <p:tags r:id="rId8"/>
            </p:custDataLst>
          </p:nvPr>
        </p:nvSpPr>
        <p:spPr>
          <a:xfrm>
            <a:off x="3646716" y="1821178"/>
            <a:ext cx="506984" cy="437055"/>
          </a:xfrm>
          <a:prstGeom prst="hexagon">
            <a:avLst>
              <a:gd name="adj" fmla="val 29651"/>
              <a:gd name="vf" fmla="val 115470"/>
            </a:avLst>
          </a:prstGeom>
          <a:solidFill>
            <a:schemeClr val="accent1"/>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a:r>
              <a:rPr lang="en-US" altLang="zh-CN" sz="2400" smtClean="0">
                <a:solidFill>
                  <a:srgbClr val="FFFFFF"/>
                </a:solidFill>
                <a:cs typeface="Times New Roman" panose="02020603050405020304" pitchFamily="18" charset="0"/>
              </a:rPr>
              <a:t>2</a:t>
            </a:r>
            <a:endParaRPr lang="zh-CN" altLang="en-US" sz="2400" dirty="0">
              <a:solidFill>
                <a:srgbClr val="FFFFFF"/>
              </a:solidFill>
              <a:cs typeface="Times New Roman" panose="02020603050405020304" pitchFamily="18" charset="0"/>
            </a:endParaRPr>
          </a:p>
        </p:txBody>
      </p:sp>
      <p:sp>
        <p:nvSpPr>
          <p:cNvPr id="50" name="MH_Number_3">
            <a:hlinkClick r:id="rId17" action="ppaction://hlinksldjump"/>
          </p:cNvPr>
          <p:cNvSpPr/>
          <p:nvPr>
            <p:custDataLst>
              <p:tags r:id="rId9"/>
            </p:custDataLst>
          </p:nvPr>
        </p:nvSpPr>
        <p:spPr>
          <a:xfrm>
            <a:off x="3646716" y="2516292"/>
            <a:ext cx="506984" cy="437055"/>
          </a:xfrm>
          <a:prstGeom prst="hexagon">
            <a:avLst>
              <a:gd name="adj" fmla="val 29651"/>
              <a:gd name="vf" fmla="val 115470"/>
            </a:avLst>
          </a:prstGeom>
          <a:solidFill>
            <a:schemeClr val="accent1"/>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a:r>
              <a:rPr lang="en-US" altLang="zh-CN" sz="2400" smtClean="0">
                <a:solidFill>
                  <a:srgbClr val="FFFFFF"/>
                </a:solidFill>
                <a:cs typeface="Times New Roman" panose="02020603050405020304" pitchFamily="18" charset="0"/>
              </a:rPr>
              <a:t>3</a:t>
            </a:r>
            <a:endParaRPr lang="zh-CN" altLang="en-US" sz="2400" dirty="0">
              <a:solidFill>
                <a:srgbClr val="FFFFFF"/>
              </a:solidFill>
              <a:cs typeface="Times New Roman" panose="02020603050405020304" pitchFamily="18" charset="0"/>
            </a:endParaRPr>
          </a:p>
        </p:txBody>
      </p:sp>
      <p:sp>
        <p:nvSpPr>
          <p:cNvPr id="53" name="MH_Number_4">
            <a:hlinkClick r:id="rId18" action="ppaction://hlinksldjump"/>
          </p:cNvPr>
          <p:cNvSpPr/>
          <p:nvPr>
            <p:custDataLst>
              <p:tags r:id="rId10"/>
            </p:custDataLst>
          </p:nvPr>
        </p:nvSpPr>
        <p:spPr>
          <a:xfrm>
            <a:off x="3646716" y="3211406"/>
            <a:ext cx="506984" cy="437055"/>
          </a:xfrm>
          <a:prstGeom prst="hexagon">
            <a:avLst>
              <a:gd name="adj" fmla="val 29651"/>
              <a:gd name="vf" fmla="val 115470"/>
            </a:avLst>
          </a:prstGeom>
          <a:solidFill>
            <a:schemeClr val="accent1"/>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a:r>
              <a:rPr lang="en-US" altLang="zh-CN" sz="2400" smtClean="0">
                <a:solidFill>
                  <a:srgbClr val="FFFFFF"/>
                </a:solidFill>
                <a:cs typeface="Times New Roman" panose="02020603050405020304" pitchFamily="18" charset="0"/>
              </a:rPr>
              <a:t>4</a:t>
            </a:r>
            <a:endParaRPr lang="zh-CN" altLang="en-US" sz="2400" dirty="0">
              <a:solidFill>
                <a:srgbClr val="FFFFFF"/>
              </a:solidFill>
              <a:cs typeface="Times New Roman" panose="02020603050405020304" pitchFamily="18" charset="0"/>
            </a:endParaRPr>
          </a:p>
        </p:txBody>
      </p:sp>
      <p:sp>
        <p:nvSpPr>
          <p:cNvPr id="56" name="MH_Number_5">
            <a:hlinkClick r:id="rId19" action="ppaction://hlinksldjump"/>
          </p:cNvPr>
          <p:cNvSpPr/>
          <p:nvPr>
            <p:custDataLst>
              <p:tags r:id="rId11"/>
            </p:custDataLst>
          </p:nvPr>
        </p:nvSpPr>
        <p:spPr>
          <a:xfrm>
            <a:off x="3635896" y="3933056"/>
            <a:ext cx="506984" cy="437055"/>
          </a:xfrm>
          <a:prstGeom prst="hexagon">
            <a:avLst>
              <a:gd name="adj" fmla="val 29651"/>
              <a:gd name="vf" fmla="val 115470"/>
            </a:avLst>
          </a:prstGeom>
          <a:solidFill>
            <a:schemeClr val="accent1"/>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a:r>
              <a:rPr lang="en-US" altLang="zh-CN" sz="2400" dirty="0" smtClean="0">
                <a:solidFill>
                  <a:srgbClr val="FFFFFF"/>
                </a:solidFill>
                <a:cs typeface="Times New Roman" panose="02020603050405020304" pitchFamily="18" charset="0"/>
              </a:rPr>
              <a:t>5</a:t>
            </a:r>
            <a:endParaRPr lang="zh-CN" altLang="en-US" sz="2400" dirty="0">
              <a:solidFill>
                <a:srgbClr val="FFFFFF"/>
              </a:solidFill>
              <a:cs typeface="Times New Roman" panose="02020603050405020304" pitchFamily="18" charset="0"/>
            </a:endParaRPr>
          </a:p>
        </p:txBody>
      </p:sp>
      <p:sp>
        <p:nvSpPr>
          <p:cNvPr id="21" name="MH_Others_1"/>
          <p:cNvSpPr txBox="1"/>
          <p:nvPr>
            <p:custDataLst>
              <p:tags r:id="rId12"/>
            </p:custDataLst>
          </p:nvPr>
        </p:nvSpPr>
        <p:spPr>
          <a:xfrm>
            <a:off x="1114291" y="2057400"/>
            <a:ext cx="1435100" cy="2755900"/>
          </a:xfrm>
          <a:prstGeom prst="rect">
            <a:avLst/>
          </a:prstGeom>
          <a:noFill/>
        </p:spPr>
        <p:txBody>
          <a:bodyPr wrap="square" lIns="0" tIns="0" rIns="0" bIns="0" rtlCol="0" anchor="ctr" anchorCtr="0">
            <a:noAutofit/>
          </a:bodyPr>
          <a:lstStyle/>
          <a:p>
            <a:pPr algn="ctr"/>
            <a:r>
              <a:rPr lang="zh-CN" altLang="en-US" sz="6000" smtClean="0">
                <a:latin typeface="微软雅黑" panose="020B0503020204020204" pitchFamily="34" charset="-122"/>
                <a:ea typeface="微软雅黑" panose="020B0503020204020204" pitchFamily="34" charset="-122"/>
              </a:rPr>
              <a:t>目</a:t>
            </a:r>
            <a:endParaRPr lang="en-US" altLang="zh-CN" sz="6000" smtClean="0">
              <a:latin typeface="微软雅黑" panose="020B0503020204020204" pitchFamily="34" charset="-122"/>
              <a:ea typeface="微软雅黑" panose="020B0503020204020204" pitchFamily="34" charset="-122"/>
            </a:endParaRPr>
          </a:p>
          <a:p>
            <a:pPr algn="ctr"/>
            <a:r>
              <a:rPr lang="zh-CN" altLang="en-US" sz="6000" smtClean="0">
                <a:latin typeface="微软雅黑" panose="020B0503020204020204" pitchFamily="34" charset="-122"/>
                <a:ea typeface="微软雅黑" panose="020B0503020204020204" pitchFamily="34" charset="-122"/>
              </a:rPr>
              <a:t>录</a:t>
            </a:r>
            <a:endParaRPr lang="zh-CN" altLang="en-US" sz="6000">
              <a:latin typeface="微软雅黑" panose="020B0503020204020204" pitchFamily="34" charset="-122"/>
              <a:ea typeface="微软雅黑" panose="020B0503020204020204" pitchFamily="34" charset="-122"/>
            </a:endParaRPr>
          </a:p>
        </p:txBody>
      </p:sp>
      <p:sp>
        <p:nvSpPr>
          <p:cNvPr id="22" name="MH_Others_2"/>
          <p:cNvSpPr txBox="1"/>
          <p:nvPr>
            <p:custDataLst>
              <p:tags r:id="rId13"/>
            </p:custDataLst>
          </p:nvPr>
        </p:nvSpPr>
        <p:spPr>
          <a:xfrm rot="5400000">
            <a:off x="-704097" y="3138136"/>
            <a:ext cx="3693432" cy="523220"/>
          </a:xfrm>
          <a:prstGeom prst="rect">
            <a:avLst/>
          </a:prstGeom>
          <a:noFill/>
        </p:spPr>
        <p:txBody>
          <a:bodyPr wrap="square">
            <a:spAutoFit/>
          </a:bodyPr>
          <a:lstStyle/>
          <a:p>
            <a:pPr algn="ctr">
              <a:defRPr/>
            </a:pPr>
            <a:r>
              <a:rPr lang="en-US" altLang="zh-CN" sz="2800" spc="400" dirty="0">
                <a:solidFill>
                  <a:srgbClr val="DDDDDD"/>
                </a:solidFill>
                <a:latin typeface="微软雅黑" panose="020B0503020204020204" pitchFamily="34" charset="-122"/>
                <a:ea typeface="微软雅黑" panose="020B0503020204020204" pitchFamily="34" charset="-122"/>
              </a:rPr>
              <a:t>CONTENTS</a:t>
            </a:r>
            <a:endParaRPr lang="zh-CN" altLang="en-US" sz="2800" spc="400" dirty="0">
              <a:solidFill>
                <a:srgbClr val="DDDDDD"/>
              </a:solidFill>
              <a:latin typeface="微软雅黑" panose="020B0503020204020204" pitchFamily="34" charset="-122"/>
              <a:ea typeface="微软雅黑" panose="020B0503020204020204" pitchFamily="34" charset="-122"/>
            </a:endParaRPr>
          </a:p>
        </p:txBody>
      </p:sp>
    </p:spTree>
    <p:custDataLst>
      <p:tags r:id="rId1"/>
    </p:custDataLst>
    <p:extLst>
      <p:ext uri="{BB962C8B-B14F-4D97-AF65-F5344CB8AC3E}">
        <p14:creationId xmlns="" xmlns:p14="http://schemas.microsoft.com/office/powerpoint/2010/main" val="125667784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H_Title"/>
          <p:cNvSpPr txBox="1"/>
          <p:nvPr>
            <p:custDataLst>
              <p:tags r:id="rId2"/>
            </p:custDataLst>
          </p:nvPr>
        </p:nvSpPr>
        <p:spPr>
          <a:xfrm>
            <a:off x="2833842" y="2734316"/>
            <a:ext cx="4670045" cy="952314"/>
          </a:xfrm>
          <a:custGeom>
            <a:avLst/>
            <a:gdLst>
              <a:gd name="connsiteX0" fmla="*/ 0 w 3064329"/>
              <a:gd name="connsiteY0" fmla="*/ 0 h 437055"/>
              <a:gd name="connsiteX1" fmla="*/ 3064329 w 3064329"/>
              <a:gd name="connsiteY1" fmla="*/ 0 h 437055"/>
              <a:gd name="connsiteX2" fmla="*/ 3064329 w 3064329"/>
              <a:gd name="connsiteY2" fmla="*/ 437055 h 437055"/>
              <a:gd name="connsiteX3" fmla="*/ 0 w 3064329"/>
              <a:gd name="connsiteY3" fmla="*/ 437055 h 437055"/>
              <a:gd name="connsiteX4" fmla="*/ 0 w 3064329"/>
              <a:gd name="connsiteY4" fmla="*/ 0 h 437055"/>
              <a:gd name="connsiteX0" fmla="*/ 3064329 w 3155769"/>
              <a:gd name="connsiteY0" fmla="*/ 437055 h 528495"/>
              <a:gd name="connsiteX1" fmla="*/ 0 w 3155769"/>
              <a:gd name="connsiteY1" fmla="*/ 437055 h 528495"/>
              <a:gd name="connsiteX2" fmla="*/ 0 w 3155769"/>
              <a:gd name="connsiteY2" fmla="*/ 0 h 528495"/>
              <a:gd name="connsiteX3" fmla="*/ 3064329 w 3155769"/>
              <a:gd name="connsiteY3" fmla="*/ 0 h 528495"/>
              <a:gd name="connsiteX4" fmla="*/ 3155769 w 3155769"/>
              <a:gd name="connsiteY4" fmla="*/ 528495 h 528495"/>
              <a:gd name="connsiteX0" fmla="*/ 3064329 w 3064329"/>
              <a:gd name="connsiteY0" fmla="*/ 437055 h 437055"/>
              <a:gd name="connsiteX1" fmla="*/ 0 w 3064329"/>
              <a:gd name="connsiteY1" fmla="*/ 437055 h 437055"/>
              <a:gd name="connsiteX2" fmla="*/ 0 w 3064329"/>
              <a:gd name="connsiteY2" fmla="*/ 0 h 437055"/>
              <a:gd name="connsiteX3" fmla="*/ 3064329 w 3064329"/>
              <a:gd name="connsiteY3" fmla="*/ 0 h 437055"/>
            </a:gdLst>
            <a:ahLst/>
            <a:cxnLst>
              <a:cxn ang="0">
                <a:pos x="connsiteX0" y="connsiteY0"/>
              </a:cxn>
              <a:cxn ang="0">
                <a:pos x="connsiteX1" y="connsiteY1"/>
              </a:cxn>
              <a:cxn ang="0">
                <a:pos x="connsiteX2" y="connsiteY2"/>
              </a:cxn>
              <a:cxn ang="0">
                <a:pos x="connsiteX3" y="connsiteY3"/>
              </a:cxn>
            </a:cxnLst>
            <a:rect l="l" t="t" r="r" b="b"/>
            <a:pathLst>
              <a:path w="3064329" h="437055">
                <a:moveTo>
                  <a:pt x="3064329" y="437055"/>
                </a:moveTo>
                <a:lnTo>
                  <a:pt x="0" y="437055"/>
                </a:lnTo>
                <a:lnTo>
                  <a:pt x="0" y="0"/>
                </a:lnTo>
                <a:lnTo>
                  <a:pt x="3064329" y="0"/>
                </a:lnTo>
              </a:path>
            </a:pathLst>
          </a:custGeom>
          <a:noFill/>
          <a:ln w="25400">
            <a:solidFill>
              <a:schemeClr val="accent1"/>
            </a:solidFill>
          </a:ln>
        </p:spPr>
        <p:txBody>
          <a:bodyPr wrap="square" lIns="360000" tIns="0" rIns="0" bIns="36000" rtlCol="0" anchor="ctr" anchorCtr="0">
            <a:normAutofit/>
          </a:bodyPr>
          <a:lstStyle/>
          <a:p>
            <a:pPr>
              <a:lnSpc>
                <a:spcPct val="130000"/>
              </a:lnSpc>
            </a:pPr>
            <a:r>
              <a:rPr lang="zh-CN" altLang="en-US" sz="3200" smtClean="0">
                <a:latin typeface="华文细黑" panose="02010600040101010101" pitchFamily="2" charset="-122"/>
                <a:ea typeface="华文细黑" panose="02010600040101010101" pitchFamily="2" charset="-122"/>
              </a:rPr>
              <a:t>关于选课</a:t>
            </a:r>
            <a:endParaRPr lang="zh-CN" altLang="en-US" sz="3200" dirty="0">
              <a:latin typeface="华文细黑" panose="02010600040101010101" pitchFamily="2" charset="-122"/>
              <a:ea typeface="华文细黑" panose="02010600040101010101" pitchFamily="2" charset="-122"/>
            </a:endParaRPr>
          </a:p>
        </p:txBody>
      </p:sp>
      <p:sp>
        <p:nvSpPr>
          <p:cNvPr id="3" name="MH_Others_1"/>
          <p:cNvSpPr/>
          <p:nvPr>
            <p:custDataLst>
              <p:tags r:id="rId3"/>
            </p:custDataLst>
          </p:nvPr>
        </p:nvSpPr>
        <p:spPr>
          <a:xfrm>
            <a:off x="2027068" y="2734316"/>
            <a:ext cx="1104682" cy="952314"/>
          </a:xfrm>
          <a:prstGeom prst="hexagon">
            <a:avLst>
              <a:gd name="adj" fmla="val 29651"/>
              <a:gd name="vf" fmla="val 115470"/>
            </a:avLst>
          </a:prstGeom>
          <a:solidFill>
            <a:schemeClr val="accent1"/>
          </a:solid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72000" rIns="0" bIns="0" rtlCol="0" anchor="ctr">
            <a:normAutofit fontScale="62500" lnSpcReduction="20000"/>
          </a:bodyPr>
          <a:lstStyle/>
          <a:p>
            <a:pPr algn="ctr"/>
            <a:endParaRPr lang="zh-CN" altLang="en-US" sz="6600" dirty="0">
              <a:solidFill>
                <a:srgbClr val="FFFFFF"/>
              </a:solidFill>
              <a:latin typeface="Times New Roman" panose="02020603050405020304" pitchFamily="18" charset="0"/>
              <a:cs typeface="Times New Roman" panose="02020603050405020304" pitchFamily="18" charset="0"/>
            </a:endParaRPr>
          </a:p>
        </p:txBody>
      </p:sp>
      <p:sp>
        <p:nvSpPr>
          <p:cNvPr id="7" name="MH_Number"/>
          <p:cNvSpPr/>
          <p:nvPr>
            <p:custDataLst>
              <p:tags r:id="rId4"/>
            </p:custDataLst>
          </p:nvPr>
        </p:nvSpPr>
        <p:spPr>
          <a:xfrm>
            <a:off x="2027069" y="2734315"/>
            <a:ext cx="1104682" cy="952315"/>
          </a:xfrm>
          <a:prstGeom prst="rect">
            <a:avLst/>
          </a:prstGeom>
        </p:spPr>
        <p:txBody>
          <a:bodyPr wrap="square" lIns="0" tIns="0" rIns="0" bIns="0" anchor="ctr" anchorCtr="0">
            <a:normAutofit lnSpcReduction="10000"/>
          </a:bodyPr>
          <a:lstStyle/>
          <a:p>
            <a:pPr lvl="0" algn="ctr"/>
            <a:r>
              <a:rPr lang="en-US" altLang="zh-CN" sz="6600" smtClean="0">
                <a:solidFill>
                  <a:srgbClr val="FFFFFF"/>
                </a:solidFill>
                <a:latin typeface="Times New Roman" panose="02020603050405020304" pitchFamily="18" charset="0"/>
                <a:cs typeface="Times New Roman" panose="02020603050405020304" pitchFamily="18" charset="0"/>
              </a:rPr>
              <a:t>1</a:t>
            </a:r>
            <a:endParaRPr lang="zh-CN" altLang="en-US" sz="6600" dirty="0">
              <a:solidFill>
                <a:srgbClr val="FFFFFF"/>
              </a:solidFill>
              <a:latin typeface="Times New Roman" panose="02020603050405020304" pitchFamily="18" charset="0"/>
              <a:cs typeface="Times New Roman" panose="02020603050405020304" pitchFamily="18" charset="0"/>
            </a:endParaRPr>
          </a:p>
        </p:txBody>
      </p:sp>
    </p:spTree>
    <p:custDataLst>
      <p:tags r:id="rId1"/>
    </p:custDataLst>
    <p:extLst>
      <p:ext uri="{BB962C8B-B14F-4D97-AF65-F5344CB8AC3E}">
        <p14:creationId xmlns="" xmlns:p14="http://schemas.microsoft.com/office/powerpoint/2010/main" val="331648061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3" name="右箭头 2"/>
          <p:cNvSpPr>
            <a:spLocks noChangeArrowheads="1"/>
          </p:cNvSpPr>
          <p:nvPr>
            <p:custDataLst>
              <p:tags r:id="rId2"/>
            </p:custDataLst>
          </p:nvPr>
        </p:nvSpPr>
        <p:spPr bwMode="auto">
          <a:xfrm>
            <a:off x="539552" y="3532161"/>
            <a:ext cx="8064896" cy="493583"/>
          </a:xfrm>
          <a:prstGeom prst="rightArrow">
            <a:avLst>
              <a:gd name="adj1" fmla="val 50000"/>
              <a:gd name="adj2" fmla="val 50034"/>
            </a:avLst>
          </a:prstGeom>
          <a:solidFill>
            <a:srgbClr val="CBD8DD"/>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wrap="square" lIns="90147" tIns="46978" rIns="90147" bIns="46978" anchor="ctr">
            <a:normAutofit fontScale="47500" lnSpcReduction="20000"/>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zh-CN" altLang="en-US" sz="2400">
              <a:solidFill>
                <a:srgbClr val="FFFFFF"/>
              </a:solidFill>
              <a:latin typeface="+mn-lt"/>
              <a:ea typeface="+mn-ea"/>
            </a:endParaRPr>
          </a:p>
        </p:txBody>
      </p:sp>
      <p:grpSp>
        <p:nvGrpSpPr>
          <p:cNvPr id="2" name="组合 1"/>
          <p:cNvGrpSpPr/>
          <p:nvPr>
            <p:custDataLst>
              <p:tags r:id="rId3"/>
            </p:custDataLst>
          </p:nvPr>
        </p:nvGrpSpPr>
        <p:grpSpPr bwMode="auto">
          <a:xfrm>
            <a:off x="1043608" y="3356992"/>
            <a:ext cx="792088" cy="864963"/>
            <a:chOff x="-228280" y="0"/>
            <a:chExt cx="1091880" cy="865187"/>
          </a:xfrm>
        </p:grpSpPr>
        <p:sp>
          <p:nvSpPr>
            <p:cNvPr id="25605" name="椭圆 4"/>
            <p:cNvSpPr>
              <a:spLocks noChangeArrowheads="1"/>
            </p:cNvSpPr>
            <p:nvPr>
              <p:custDataLst>
                <p:tags r:id="rId18"/>
              </p:custDataLst>
            </p:nvPr>
          </p:nvSpPr>
          <p:spPr bwMode="auto">
            <a:xfrm>
              <a:off x="-228280" y="0"/>
              <a:ext cx="1091880" cy="865187"/>
            </a:xfrm>
            <a:prstGeom prst="ellipse">
              <a:avLst/>
            </a:prstGeom>
            <a:solidFill>
              <a:srgbClr val="CBD8DD"/>
            </a:solidFill>
            <a:ln>
              <a:noFill/>
            </a:ln>
            <a:extLst>
              <a:ext uri="{91240B29-F687-4F45-9708-019B960494DF}">
                <a14:hiddenLine xmlns="" xmlns:a14="http://schemas.microsoft.com/office/drawing/2010/main" w="9525">
                  <a:solidFill>
                    <a:srgbClr val="000000"/>
                  </a:solidFill>
                  <a:round/>
                </a14:hiddenLine>
              </a:ext>
            </a:extLst>
          </p:spPr>
          <p:txBody>
            <a:bodyPr wrap="square" lIns="90147" tIns="46978" rIns="90147" bIns="46978" anchor="ctr">
              <a:norm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zh-CN" altLang="en-US" sz="2400">
                <a:solidFill>
                  <a:srgbClr val="FFFFFF"/>
                </a:solidFill>
                <a:latin typeface="+mn-lt"/>
                <a:ea typeface="+mn-ea"/>
              </a:endParaRPr>
            </a:p>
          </p:txBody>
        </p:sp>
        <p:sp>
          <p:nvSpPr>
            <p:cNvPr id="25606" name="椭圆 5"/>
            <p:cNvSpPr>
              <a:spLocks noChangeArrowheads="1"/>
            </p:cNvSpPr>
            <p:nvPr>
              <p:custDataLst>
                <p:tags r:id="rId19"/>
              </p:custDataLst>
            </p:nvPr>
          </p:nvSpPr>
          <p:spPr bwMode="auto">
            <a:xfrm>
              <a:off x="-228280" y="53975"/>
              <a:ext cx="1037905" cy="757237"/>
            </a:xfrm>
            <a:prstGeom prst="ellipse">
              <a:avLst/>
            </a:prstGeom>
            <a:solidFill>
              <a:schemeClr val="accent1"/>
            </a:solidFill>
            <a:ln>
              <a:noFill/>
            </a:ln>
            <a:extLst>
              <a:ext uri="{91240B29-F687-4F45-9708-019B960494DF}">
                <a14:hiddenLine xmlns="" xmlns:a14="http://schemas.microsoft.com/office/drawing/2010/main" w="9525">
                  <a:solidFill>
                    <a:srgbClr val="000000"/>
                  </a:solidFill>
                  <a:round/>
                </a14:hiddenLine>
              </a:ext>
            </a:extLst>
          </p:spPr>
          <p:txBody>
            <a:bodyPr wrap="square" lIns="0" tIns="0" rIns="0" bIns="0" anchor="ctr">
              <a:norm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r>
                <a:rPr lang="en-US" sz="2400" b="1" dirty="0">
                  <a:solidFill>
                    <a:srgbClr val="FFFFFF"/>
                  </a:solidFill>
                  <a:latin typeface="+mn-lt"/>
                  <a:ea typeface="+mn-ea"/>
                </a:rPr>
                <a:t>01</a:t>
              </a:r>
              <a:endParaRPr lang="zh-CN" altLang="en-US" sz="2400" b="1" dirty="0">
                <a:solidFill>
                  <a:srgbClr val="FFFFFF"/>
                </a:solidFill>
                <a:latin typeface="+mn-lt"/>
                <a:ea typeface="+mn-ea"/>
              </a:endParaRPr>
            </a:p>
          </p:txBody>
        </p:sp>
      </p:grpSp>
      <p:sp>
        <p:nvSpPr>
          <p:cNvPr id="25607" name="文本框 15"/>
          <p:cNvSpPr txBox="1">
            <a:spLocks noChangeArrowheads="1"/>
          </p:cNvSpPr>
          <p:nvPr>
            <p:custDataLst>
              <p:tags r:id="rId4"/>
            </p:custDataLst>
          </p:nvPr>
        </p:nvSpPr>
        <p:spPr bwMode="auto">
          <a:xfrm>
            <a:off x="467544" y="2420888"/>
            <a:ext cx="1931123" cy="8828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nchor="b">
            <a:norm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just">
              <a:lnSpc>
                <a:spcPct val="120000"/>
              </a:lnSpc>
              <a:spcAft>
                <a:spcPts val="600"/>
              </a:spcAft>
            </a:pPr>
            <a:r>
              <a:rPr lang="zh-CN" altLang="en-US" sz="2000" dirty="0" smtClean="0">
                <a:latin typeface="+mn-lt"/>
                <a:ea typeface="+mn-ea"/>
              </a:rPr>
              <a:t>在教务系统进行选课</a:t>
            </a:r>
            <a:endParaRPr lang="zh-CN" altLang="en-US" sz="2000" dirty="0">
              <a:latin typeface="+mn-lt"/>
              <a:ea typeface="+mn-ea"/>
            </a:endParaRPr>
          </a:p>
        </p:txBody>
      </p:sp>
      <p:grpSp>
        <p:nvGrpSpPr>
          <p:cNvPr id="4" name="组合 3"/>
          <p:cNvGrpSpPr/>
          <p:nvPr>
            <p:custDataLst>
              <p:tags r:id="rId5"/>
            </p:custDataLst>
          </p:nvPr>
        </p:nvGrpSpPr>
        <p:grpSpPr bwMode="auto">
          <a:xfrm>
            <a:off x="2843808" y="3356992"/>
            <a:ext cx="902870" cy="864963"/>
            <a:chOff x="0" y="0"/>
            <a:chExt cx="863600" cy="865187"/>
          </a:xfrm>
        </p:grpSpPr>
        <p:sp>
          <p:nvSpPr>
            <p:cNvPr id="25609" name="椭圆 32"/>
            <p:cNvSpPr>
              <a:spLocks noChangeArrowheads="1"/>
            </p:cNvSpPr>
            <p:nvPr>
              <p:custDataLst>
                <p:tags r:id="rId16"/>
              </p:custDataLst>
            </p:nvPr>
          </p:nvSpPr>
          <p:spPr bwMode="auto">
            <a:xfrm>
              <a:off x="0" y="0"/>
              <a:ext cx="863600" cy="865187"/>
            </a:xfrm>
            <a:prstGeom prst="ellipse">
              <a:avLst/>
            </a:prstGeom>
            <a:solidFill>
              <a:srgbClr val="CBD8DD"/>
            </a:solidFill>
            <a:ln>
              <a:noFill/>
            </a:ln>
            <a:extLst>
              <a:ext uri="{91240B29-F687-4F45-9708-019B960494DF}">
                <a14:hiddenLine xmlns="" xmlns:a14="http://schemas.microsoft.com/office/drawing/2010/main" w="9525">
                  <a:solidFill>
                    <a:srgbClr val="000000"/>
                  </a:solidFill>
                  <a:round/>
                </a14:hiddenLine>
              </a:ext>
            </a:extLst>
          </p:spPr>
          <p:txBody>
            <a:bodyPr wrap="square" lIns="90147" tIns="46978" rIns="90147" bIns="46978" anchor="ctr">
              <a:norm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zh-CN" altLang="en-US" sz="2400">
                <a:solidFill>
                  <a:srgbClr val="FFFFFF"/>
                </a:solidFill>
                <a:latin typeface="+mn-lt"/>
                <a:ea typeface="+mn-ea"/>
              </a:endParaRPr>
            </a:p>
          </p:txBody>
        </p:sp>
        <p:sp>
          <p:nvSpPr>
            <p:cNvPr id="25610" name="椭圆 33"/>
            <p:cNvSpPr>
              <a:spLocks noChangeArrowheads="1"/>
            </p:cNvSpPr>
            <p:nvPr>
              <p:custDataLst>
                <p:tags r:id="rId17"/>
              </p:custDataLst>
            </p:nvPr>
          </p:nvSpPr>
          <p:spPr bwMode="auto">
            <a:xfrm>
              <a:off x="53975" y="53975"/>
              <a:ext cx="755650" cy="757237"/>
            </a:xfrm>
            <a:prstGeom prst="ellipse">
              <a:avLst/>
            </a:prstGeom>
            <a:solidFill>
              <a:schemeClr val="accent1"/>
            </a:solidFill>
            <a:ln>
              <a:noFill/>
            </a:ln>
            <a:extLst>
              <a:ext uri="{91240B29-F687-4F45-9708-019B960494DF}">
                <a14:hiddenLine xmlns="" xmlns:a14="http://schemas.microsoft.com/office/drawing/2010/main" w="9525">
                  <a:solidFill>
                    <a:srgbClr val="000000"/>
                  </a:solidFill>
                  <a:round/>
                </a14:hiddenLine>
              </a:ext>
            </a:extLst>
          </p:spPr>
          <p:txBody>
            <a:bodyPr wrap="square" lIns="0" tIns="0" rIns="0" bIns="0" anchor="ctr">
              <a:norm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r>
                <a:rPr lang="en-US" sz="2400" b="1" dirty="0">
                  <a:solidFill>
                    <a:srgbClr val="FFFFFF"/>
                  </a:solidFill>
                  <a:latin typeface="+mn-lt"/>
                  <a:ea typeface="+mn-ea"/>
                </a:rPr>
                <a:t>02</a:t>
              </a:r>
              <a:endParaRPr lang="zh-CN" altLang="en-US" sz="2400" b="1" dirty="0">
                <a:solidFill>
                  <a:srgbClr val="FFFFFF"/>
                </a:solidFill>
                <a:latin typeface="+mn-lt"/>
                <a:ea typeface="+mn-ea"/>
              </a:endParaRPr>
            </a:p>
          </p:txBody>
        </p:sp>
      </p:grpSp>
      <p:sp>
        <p:nvSpPr>
          <p:cNvPr id="25611" name="文本框 50"/>
          <p:cNvSpPr txBox="1">
            <a:spLocks noChangeArrowheads="1"/>
          </p:cNvSpPr>
          <p:nvPr>
            <p:custDataLst>
              <p:tags r:id="rId6"/>
            </p:custDataLst>
          </p:nvPr>
        </p:nvSpPr>
        <p:spPr bwMode="auto">
          <a:xfrm>
            <a:off x="2339752" y="4293096"/>
            <a:ext cx="1929501" cy="13968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norm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just">
              <a:lnSpc>
                <a:spcPct val="120000"/>
              </a:lnSpc>
              <a:spcAft>
                <a:spcPts val="600"/>
              </a:spcAft>
            </a:pPr>
            <a:r>
              <a:rPr lang="zh-CN" altLang="en-US" sz="2000" dirty="0" smtClean="0">
                <a:latin typeface="+mn-lt"/>
                <a:ea typeface="+mn-ea"/>
              </a:rPr>
              <a:t>老师将学生信息导入尔雅平台</a:t>
            </a:r>
            <a:endParaRPr lang="zh-CN" altLang="en-US" sz="2000" dirty="0">
              <a:latin typeface="+mn-lt"/>
              <a:ea typeface="+mn-ea"/>
            </a:endParaRPr>
          </a:p>
        </p:txBody>
      </p:sp>
      <p:grpSp>
        <p:nvGrpSpPr>
          <p:cNvPr id="5" name="组合 6"/>
          <p:cNvGrpSpPr/>
          <p:nvPr>
            <p:custDataLst>
              <p:tags r:id="rId7"/>
            </p:custDataLst>
          </p:nvPr>
        </p:nvGrpSpPr>
        <p:grpSpPr bwMode="auto">
          <a:xfrm>
            <a:off x="4788024" y="3356992"/>
            <a:ext cx="896787" cy="864963"/>
            <a:chOff x="0" y="0"/>
            <a:chExt cx="863600" cy="865187"/>
          </a:xfrm>
        </p:grpSpPr>
        <p:sp>
          <p:nvSpPr>
            <p:cNvPr id="25613" name="椭圆 35"/>
            <p:cNvSpPr>
              <a:spLocks noChangeArrowheads="1"/>
            </p:cNvSpPr>
            <p:nvPr>
              <p:custDataLst>
                <p:tags r:id="rId14"/>
              </p:custDataLst>
            </p:nvPr>
          </p:nvSpPr>
          <p:spPr bwMode="auto">
            <a:xfrm>
              <a:off x="0" y="0"/>
              <a:ext cx="863600" cy="865187"/>
            </a:xfrm>
            <a:prstGeom prst="ellipse">
              <a:avLst/>
            </a:prstGeom>
            <a:solidFill>
              <a:srgbClr val="CBD8DD"/>
            </a:solidFill>
            <a:ln>
              <a:noFill/>
            </a:ln>
            <a:extLst>
              <a:ext uri="{91240B29-F687-4F45-9708-019B960494DF}">
                <a14:hiddenLine xmlns="" xmlns:a14="http://schemas.microsoft.com/office/drawing/2010/main" w="9525">
                  <a:solidFill>
                    <a:srgbClr val="000000"/>
                  </a:solidFill>
                  <a:round/>
                </a14:hiddenLine>
              </a:ext>
            </a:extLst>
          </p:spPr>
          <p:txBody>
            <a:bodyPr wrap="square" lIns="90147" tIns="46978" rIns="90147" bIns="46978" anchor="ctr">
              <a:norm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zh-CN" altLang="en-US" sz="2400">
                <a:solidFill>
                  <a:srgbClr val="FFFFFF"/>
                </a:solidFill>
                <a:latin typeface="+mn-lt"/>
                <a:ea typeface="+mn-ea"/>
              </a:endParaRPr>
            </a:p>
          </p:txBody>
        </p:sp>
        <p:sp>
          <p:nvSpPr>
            <p:cNvPr id="25614" name="椭圆 36"/>
            <p:cNvSpPr>
              <a:spLocks noChangeArrowheads="1"/>
            </p:cNvSpPr>
            <p:nvPr>
              <p:custDataLst>
                <p:tags r:id="rId15"/>
              </p:custDataLst>
            </p:nvPr>
          </p:nvSpPr>
          <p:spPr bwMode="auto">
            <a:xfrm>
              <a:off x="53975" y="53975"/>
              <a:ext cx="755650" cy="757237"/>
            </a:xfrm>
            <a:prstGeom prst="ellipse">
              <a:avLst/>
            </a:prstGeom>
            <a:solidFill>
              <a:schemeClr val="accent1"/>
            </a:solidFill>
            <a:ln>
              <a:noFill/>
            </a:ln>
            <a:extLst>
              <a:ext uri="{91240B29-F687-4F45-9708-019B960494DF}">
                <a14:hiddenLine xmlns="" xmlns:a14="http://schemas.microsoft.com/office/drawing/2010/main" w="9525">
                  <a:solidFill>
                    <a:srgbClr val="000000"/>
                  </a:solidFill>
                  <a:round/>
                </a14:hiddenLine>
              </a:ext>
            </a:extLst>
          </p:spPr>
          <p:txBody>
            <a:bodyPr wrap="square" lIns="0" tIns="0" rIns="0" bIns="0" anchor="ctr">
              <a:norm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r>
                <a:rPr lang="en-US" sz="2400" b="1">
                  <a:solidFill>
                    <a:srgbClr val="FFFFFF"/>
                  </a:solidFill>
                  <a:latin typeface="+mn-lt"/>
                  <a:ea typeface="+mn-ea"/>
                </a:rPr>
                <a:t>03</a:t>
              </a:r>
              <a:endParaRPr lang="zh-CN" altLang="en-US" sz="2400" b="1">
                <a:solidFill>
                  <a:srgbClr val="FFFFFF"/>
                </a:solidFill>
                <a:latin typeface="+mn-lt"/>
                <a:ea typeface="+mn-ea"/>
              </a:endParaRPr>
            </a:p>
          </p:txBody>
        </p:sp>
      </p:grpSp>
      <p:sp>
        <p:nvSpPr>
          <p:cNvPr id="25615" name="文本框 51"/>
          <p:cNvSpPr txBox="1">
            <a:spLocks noChangeArrowheads="1"/>
          </p:cNvSpPr>
          <p:nvPr>
            <p:custDataLst>
              <p:tags r:id="rId8"/>
            </p:custDataLst>
          </p:nvPr>
        </p:nvSpPr>
        <p:spPr bwMode="auto">
          <a:xfrm>
            <a:off x="4401785" y="1737361"/>
            <a:ext cx="1929501" cy="138691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nchor="b">
            <a:norm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just">
              <a:lnSpc>
                <a:spcPct val="120000"/>
              </a:lnSpc>
              <a:spcAft>
                <a:spcPts val="600"/>
              </a:spcAft>
            </a:pPr>
            <a:r>
              <a:rPr lang="zh-CN" altLang="en-US" sz="2000" dirty="0" smtClean="0">
                <a:latin typeface="+mn-lt"/>
                <a:ea typeface="+mn-ea"/>
              </a:rPr>
              <a:t>学生登录尔雅平台</a:t>
            </a:r>
            <a:endParaRPr lang="zh-CN" altLang="en-US" sz="2000" dirty="0">
              <a:latin typeface="+mn-lt"/>
              <a:ea typeface="+mn-ea"/>
            </a:endParaRPr>
          </a:p>
        </p:txBody>
      </p:sp>
      <p:grpSp>
        <p:nvGrpSpPr>
          <p:cNvPr id="6" name="组合 7"/>
          <p:cNvGrpSpPr/>
          <p:nvPr>
            <p:custDataLst>
              <p:tags r:id="rId9"/>
            </p:custDataLst>
          </p:nvPr>
        </p:nvGrpSpPr>
        <p:grpSpPr bwMode="auto">
          <a:xfrm>
            <a:off x="6804248" y="3356992"/>
            <a:ext cx="890701" cy="864963"/>
            <a:chOff x="0" y="0"/>
            <a:chExt cx="863600" cy="865187"/>
          </a:xfrm>
        </p:grpSpPr>
        <p:sp>
          <p:nvSpPr>
            <p:cNvPr id="25617" name="椭圆 38"/>
            <p:cNvSpPr>
              <a:spLocks noChangeArrowheads="1"/>
            </p:cNvSpPr>
            <p:nvPr>
              <p:custDataLst>
                <p:tags r:id="rId12"/>
              </p:custDataLst>
            </p:nvPr>
          </p:nvSpPr>
          <p:spPr bwMode="auto">
            <a:xfrm>
              <a:off x="0" y="0"/>
              <a:ext cx="863600" cy="865187"/>
            </a:xfrm>
            <a:prstGeom prst="ellipse">
              <a:avLst/>
            </a:prstGeom>
            <a:solidFill>
              <a:srgbClr val="CBD8DD"/>
            </a:solidFill>
            <a:ln>
              <a:noFill/>
            </a:ln>
            <a:extLst>
              <a:ext uri="{91240B29-F687-4F45-9708-019B960494DF}">
                <a14:hiddenLine xmlns="" xmlns:a14="http://schemas.microsoft.com/office/drawing/2010/main" w="9525">
                  <a:solidFill>
                    <a:srgbClr val="000000"/>
                  </a:solidFill>
                  <a:round/>
                </a14:hiddenLine>
              </a:ext>
            </a:extLst>
          </p:spPr>
          <p:txBody>
            <a:bodyPr wrap="square" lIns="90147" tIns="46978" rIns="90147" bIns="46978" anchor="ctr">
              <a:norm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zh-CN" altLang="en-US" sz="2400">
                <a:solidFill>
                  <a:srgbClr val="FFFFFF"/>
                </a:solidFill>
                <a:latin typeface="+mn-lt"/>
                <a:ea typeface="+mn-ea"/>
              </a:endParaRPr>
            </a:p>
          </p:txBody>
        </p:sp>
        <p:sp>
          <p:nvSpPr>
            <p:cNvPr id="25618" name="椭圆 39"/>
            <p:cNvSpPr>
              <a:spLocks noChangeArrowheads="1"/>
            </p:cNvSpPr>
            <p:nvPr>
              <p:custDataLst>
                <p:tags r:id="rId13"/>
              </p:custDataLst>
            </p:nvPr>
          </p:nvSpPr>
          <p:spPr bwMode="auto">
            <a:xfrm>
              <a:off x="53975" y="53975"/>
              <a:ext cx="755650" cy="757237"/>
            </a:xfrm>
            <a:prstGeom prst="ellipse">
              <a:avLst/>
            </a:prstGeom>
            <a:solidFill>
              <a:schemeClr val="accent1"/>
            </a:solidFill>
            <a:ln>
              <a:noFill/>
            </a:ln>
            <a:extLst>
              <a:ext uri="{91240B29-F687-4F45-9708-019B960494DF}">
                <a14:hiddenLine xmlns="" xmlns:a14="http://schemas.microsoft.com/office/drawing/2010/main" w="9525">
                  <a:solidFill>
                    <a:srgbClr val="000000"/>
                  </a:solidFill>
                  <a:round/>
                </a14:hiddenLine>
              </a:ext>
            </a:extLst>
          </p:spPr>
          <p:txBody>
            <a:bodyPr wrap="square" lIns="0" tIns="0" rIns="0" bIns="0" anchor="ctr">
              <a:norm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r>
                <a:rPr lang="en-US" sz="2400" b="1" dirty="0">
                  <a:solidFill>
                    <a:srgbClr val="FFFFFF"/>
                  </a:solidFill>
                  <a:latin typeface="+mn-lt"/>
                  <a:ea typeface="+mn-ea"/>
                </a:rPr>
                <a:t>04</a:t>
              </a:r>
              <a:endParaRPr lang="zh-CN" altLang="en-US" sz="2400" b="1" dirty="0">
                <a:solidFill>
                  <a:srgbClr val="FFFFFF"/>
                </a:solidFill>
                <a:latin typeface="+mn-lt"/>
                <a:ea typeface="+mn-ea"/>
              </a:endParaRPr>
            </a:p>
          </p:txBody>
        </p:sp>
      </p:grpSp>
      <p:sp>
        <p:nvSpPr>
          <p:cNvPr id="25619" name="文本框 52"/>
          <p:cNvSpPr txBox="1">
            <a:spLocks noChangeArrowheads="1"/>
          </p:cNvSpPr>
          <p:nvPr>
            <p:custDataLst>
              <p:tags r:id="rId10"/>
            </p:custDataLst>
          </p:nvPr>
        </p:nvSpPr>
        <p:spPr bwMode="auto">
          <a:xfrm>
            <a:off x="6660233" y="4293096"/>
            <a:ext cx="1296144" cy="57606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norm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just">
              <a:lnSpc>
                <a:spcPct val="120000"/>
              </a:lnSpc>
              <a:spcAft>
                <a:spcPts val="600"/>
              </a:spcAft>
            </a:pPr>
            <a:r>
              <a:rPr lang="zh-CN" altLang="en-US" sz="2000" dirty="0" smtClean="0">
                <a:latin typeface="+mn-lt"/>
                <a:ea typeface="+mn-ea"/>
              </a:rPr>
              <a:t>开始学习</a:t>
            </a:r>
            <a:endParaRPr lang="zh-CN" altLang="en-US" sz="2000" dirty="0">
              <a:latin typeface="+mn-lt"/>
              <a:ea typeface="+mn-ea"/>
            </a:endParaRPr>
          </a:p>
        </p:txBody>
      </p:sp>
      <p:sp>
        <p:nvSpPr>
          <p:cNvPr id="3" name="文本框 2"/>
          <p:cNvSpPr txBox="1"/>
          <p:nvPr>
            <p:custDataLst>
              <p:tags r:id="rId11"/>
            </p:custDataLst>
          </p:nvPr>
        </p:nvSpPr>
        <p:spPr>
          <a:xfrm>
            <a:off x="374476" y="91997"/>
            <a:ext cx="8212175" cy="566737"/>
          </a:xfrm>
          <a:prstGeom prst="rect">
            <a:avLst/>
          </a:prstGeom>
        </p:spPr>
        <p:txBody>
          <a:bodyPr vert="horz" wrap="square" lIns="91440" tIns="45720" rIns="91440" bIns="45720" rtlCol="0" anchor="b">
            <a:normAutofit/>
          </a:bodyPr>
          <a:lstStyle>
            <a:lvl1pPr defTabSz="914400">
              <a:lnSpc>
                <a:spcPct val="90000"/>
              </a:lnSpc>
              <a:spcBef>
                <a:spcPct val="0"/>
              </a:spcBef>
              <a:buNone/>
              <a:defRPr sz="3200" b="1" i="0" baseline="0">
                <a:solidFill>
                  <a:srgbClr val="42331C"/>
                </a:solidFill>
                <a:latin typeface="Arial" pitchFamily="34" charset="0"/>
                <a:ea typeface="黑体" pitchFamily="49" charset="-122"/>
                <a:cs typeface="+mj-cs"/>
              </a:defRPr>
            </a:lvl1pPr>
          </a:lstStyle>
          <a:p>
            <a:r>
              <a:rPr lang="zh-CN" altLang="en-US" dirty="0" smtClean="0">
                <a:latin typeface="+mj-lt"/>
                <a:ea typeface="+mj-ea"/>
              </a:rPr>
              <a:t>在教务系统选课</a:t>
            </a:r>
            <a:endParaRPr lang="zh-CN" altLang="en-US" dirty="0">
              <a:latin typeface="+mj-lt"/>
              <a:ea typeface="+mj-ea"/>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iterate type="lt">
                                    <p:tmPct val="0"/>
                                  </p:iterate>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25607">
                                            <p:txEl>
                                              <p:pRg st="0" end="0"/>
                                            </p:txEl>
                                          </p:spTgt>
                                        </p:tgtEl>
                                        <p:attrNameLst>
                                          <p:attrName>style.visibility</p:attrName>
                                        </p:attrNameLst>
                                      </p:cBhvr>
                                      <p:to>
                                        <p:strVal val="visible"/>
                                      </p:to>
                                    </p:set>
                                    <p:animEffect transition="in" filter="wipe(down)">
                                      <p:cBhvr>
                                        <p:cTn id="12" dur="500"/>
                                        <p:tgtEl>
                                          <p:spTgt spid="25607">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down)">
                                      <p:cBhvr>
                                        <p:cTn id="17" dur="5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25611">
                                            <p:txEl>
                                              <p:pRg st="0" end="0"/>
                                            </p:txEl>
                                          </p:spTgt>
                                        </p:tgtEl>
                                        <p:attrNameLst>
                                          <p:attrName>style.visibility</p:attrName>
                                        </p:attrNameLst>
                                      </p:cBhvr>
                                      <p:to>
                                        <p:strVal val="visible"/>
                                      </p:to>
                                    </p:set>
                                    <p:animEffect transition="in" filter="wipe(down)">
                                      <p:cBhvr>
                                        <p:cTn id="22" dur="500"/>
                                        <p:tgtEl>
                                          <p:spTgt spid="25611">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nodeType="click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wipe(down)">
                                      <p:cBhvr>
                                        <p:cTn id="27" dur="500"/>
                                        <p:tgtEl>
                                          <p:spTgt spid="5"/>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25615">
                                            <p:txEl>
                                              <p:pRg st="0" end="0"/>
                                            </p:txEl>
                                          </p:spTgt>
                                        </p:tgtEl>
                                        <p:attrNameLst>
                                          <p:attrName>style.visibility</p:attrName>
                                        </p:attrNameLst>
                                      </p:cBhvr>
                                      <p:to>
                                        <p:strVal val="visible"/>
                                      </p:to>
                                    </p:set>
                                    <p:animEffect transition="in" filter="wipe(down)">
                                      <p:cBhvr>
                                        <p:cTn id="32" dur="500"/>
                                        <p:tgtEl>
                                          <p:spTgt spid="25615">
                                            <p:txEl>
                                              <p:pRg st="0" end="0"/>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5" presetClass="entr" presetSubtype="10" fill="hold" nodeType="clickEffect">
                                  <p:stCondLst>
                                    <p:cond delay="0"/>
                                  </p:stCondLst>
                                  <p:childTnLst>
                                    <p:set>
                                      <p:cBhvr>
                                        <p:cTn id="36" dur="1" fill="hold">
                                          <p:stCondLst>
                                            <p:cond delay="0"/>
                                          </p:stCondLst>
                                        </p:cTn>
                                        <p:tgtEl>
                                          <p:spTgt spid="6"/>
                                        </p:tgtEl>
                                        <p:attrNameLst>
                                          <p:attrName>style.visibility</p:attrName>
                                        </p:attrNameLst>
                                      </p:cBhvr>
                                      <p:to>
                                        <p:strVal val="visible"/>
                                      </p:to>
                                    </p:set>
                                    <p:animEffect transition="in" filter="checkerboard(across)">
                                      <p:cBhvr>
                                        <p:cTn id="37" dur="500"/>
                                        <p:tgtEl>
                                          <p:spTgt spid="6"/>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4" fill="hold" grpId="0" nodeType="clickEffect">
                                  <p:stCondLst>
                                    <p:cond delay="0"/>
                                  </p:stCondLst>
                                  <p:childTnLst>
                                    <p:set>
                                      <p:cBhvr>
                                        <p:cTn id="41" dur="1" fill="hold">
                                          <p:stCondLst>
                                            <p:cond delay="0"/>
                                          </p:stCondLst>
                                        </p:cTn>
                                        <p:tgtEl>
                                          <p:spTgt spid="25619">
                                            <p:txEl>
                                              <p:pRg st="0" end="0"/>
                                            </p:txEl>
                                          </p:spTgt>
                                        </p:tgtEl>
                                        <p:attrNameLst>
                                          <p:attrName>style.visibility</p:attrName>
                                        </p:attrNameLst>
                                      </p:cBhvr>
                                      <p:to>
                                        <p:strVal val="visible"/>
                                      </p:to>
                                    </p:set>
                                    <p:animEffect transition="in" filter="wipe(down)">
                                      <p:cBhvr>
                                        <p:cTn id="42" dur="500"/>
                                        <p:tgtEl>
                                          <p:spTgt spid="2561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07" grpId="0" build="allAtOnce"/>
      <p:bldP spid="25611" grpId="0" build="allAtOnce"/>
      <p:bldP spid="25615" grpId="0" build="allAtOnce"/>
      <p:bldP spid="25619" grpId="0" build="allAtOnce"/>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1" name="椭圆 3"/>
          <p:cNvSpPr>
            <a:spLocks noChangeArrowheads="1"/>
          </p:cNvSpPr>
          <p:nvPr>
            <p:custDataLst>
              <p:tags r:id="rId2"/>
            </p:custDataLst>
          </p:nvPr>
        </p:nvSpPr>
        <p:spPr bwMode="auto">
          <a:xfrm>
            <a:off x="4355976" y="6021288"/>
            <a:ext cx="588016" cy="219018"/>
          </a:xfrm>
          <a:prstGeom prst="ellipse">
            <a:avLst/>
          </a:prstGeom>
          <a:gradFill rotWithShape="1">
            <a:gsLst>
              <a:gs pos="0">
                <a:srgbClr val="7F7F7F"/>
              </a:gs>
              <a:gs pos="100000">
                <a:srgbClr val="BFBFBF">
                  <a:alpha val="0"/>
                </a:srgbClr>
              </a:gs>
            </a:gsLst>
            <a:path path="shape">
              <a:fillToRect l="50000" t="50000" r="50000" b="50000"/>
            </a:path>
          </a:gradFill>
          <a:ln>
            <a:noFill/>
          </a:ln>
          <a:extLst>
            <a:ext uri="{91240B29-F687-4F45-9708-019B960494DF}">
              <a14:hiddenLine xmlns="" xmlns:a14="http://schemas.microsoft.com/office/drawing/2010/main" w="9525">
                <a:solidFill>
                  <a:srgbClr val="000000"/>
                </a:solidFill>
                <a:round/>
              </a14:hiddenLine>
            </a:ext>
          </a:extLst>
        </p:spPr>
        <p:txBody>
          <a:bodyPr anchor="ctr">
            <a:normAutofit fontScale="25000" lnSpcReduction="20000"/>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just" eaLnBrk="1" hangingPunct="1">
              <a:lnSpc>
                <a:spcPct val="120000"/>
              </a:lnSpc>
            </a:pPr>
            <a:endParaRPr lang="zh-CN" altLang="en-US" sz="1600">
              <a:solidFill>
                <a:srgbClr val="A6A6A6"/>
              </a:solidFill>
              <a:latin typeface="+mn-lt"/>
              <a:ea typeface="+mn-ea"/>
            </a:endParaRPr>
          </a:p>
        </p:txBody>
      </p:sp>
      <p:sp>
        <p:nvSpPr>
          <p:cNvPr id="32772" name="矩形 2"/>
          <p:cNvSpPr>
            <a:spLocks noChangeArrowheads="1"/>
          </p:cNvSpPr>
          <p:nvPr>
            <p:custDataLst>
              <p:tags r:id="rId3"/>
            </p:custDataLst>
          </p:nvPr>
        </p:nvSpPr>
        <p:spPr bwMode="auto">
          <a:xfrm>
            <a:off x="4499992" y="980728"/>
            <a:ext cx="288032" cy="4994562"/>
          </a:xfrm>
          <a:prstGeom prst="rect">
            <a:avLst/>
          </a:prstGeom>
          <a:gradFill rotWithShape="0">
            <a:gsLst>
              <a:gs pos="0">
                <a:srgbClr val="DBDBDB"/>
              </a:gs>
              <a:gs pos="50000">
                <a:srgbClr val="C4C4C4"/>
              </a:gs>
              <a:gs pos="100000">
                <a:srgbClr val="DBDBDB"/>
              </a:gs>
            </a:gsLst>
            <a:lin ang="0"/>
          </a:gradFill>
          <a:ln w="9525" cmpd="sng">
            <a:solidFill>
              <a:srgbClr val="BFBFBF"/>
            </a:solidFill>
            <a:miter lim="800000"/>
          </a:ln>
        </p:spPr>
        <p:txBody>
          <a:bodyPr anchor="ctr">
            <a:norm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just" eaLnBrk="1" hangingPunct="1">
              <a:lnSpc>
                <a:spcPct val="120000"/>
              </a:lnSpc>
            </a:pPr>
            <a:endParaRPr lang="zh-CN" altLang="en-US" sz="1600">
              <a:solidFill>
                <a:srgbClr val="A6A6A6"/>
              </a:solidFill>
              <a:latin typeface="+mn-lt"/>
              <a:ea typeface="+mn-ea"/>
            </a:endParaRPr>
          </a:p>
        </p:txBody>
      </p:sp>
      <p:grpSp>
        <p:nvGrpSpPr>
          <p:cNvPr id="2" name="组合 7"/>
          <p:cNvGrpSpPr/>
          <p:nvPr>
            <p:custDataLst>
              <p:tags r:id="rId4"/>
            </p:custDataLst>
          </p:nvPr>
        </p:nvGrpSpPr>
        <p:grpSpPr bwMode="auto">
          <a:xfrm>
            <a:off x="3044826" y="2636912"/>
            <a:ext cx="1458137" cy="452139"/>
            <a:chOff x="0" y="0"/>
            <a:chExt cx="1944687" cy="334963"/>
          </a:xfrm>
        </p:grpSpPr>
        <p:sp>
          <p:nvSpPr>
            <p:cNvPr id="32774" name="五边形 4"/>
            <p:cNvSpPr>
              <a:spLocks noChangeArrowheads="1"/>
            </p:cNvSpPr>
            <p:nvPr>
              <p:custDataLst>
                <p:tags r:id="rId19"/>
              </p:custDataLst>
            </p:nvPr>
          </p:nvSpPr>
          <p:spPr bwMode="auto">
            <a:xfrm flipH="1">
              <a:off x="0" y="0"/>
              <a:ext cx="1944687" cy="334963"/>
            </a:xfrm>
            <a:prstGeom prst="homePlate">
              <a:avLst>
                <a:gd name="adj" fmla="val 49993"/>
              </a:avLst>
            </a:prstGeom>
            <a:solidFill>
              <a:schemeClr val="accent1"/>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nchor="ctr">
              <a:norm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just" eaLnBrk="1" hangingPunct="1">
                <a:lnSpc>
                  <a:spcPct val="120000"/>
                </a:lnSpc>
              </a:pPr>
              <a:endParaRPr lang="zh-CN" altLang="en-US" sz="1600">
                <a:solidFill>
                  <a:srgbClr val="A6A6A6"/>
                </a:solidFill>
                <a:latin typeface="+mn-lt"/>
                <a:ea typeface="+mn-ea"/>
              </a:endParaRPr>
            </a:p>
          </p:txBody>
        </p:sp>
        <p:sp>
          <p:nvSpPr>
            <p:cNvPr id="32775" name="五边形 6"/>
            <p:cNvSpPr>
              <a:spLocks noChangeArrowheads="1"/>
            </p:cNvSpPr>
            <p:nvPr>
              <p:custDataLst>
                <p:tags r:id="rId20"/>
              </p:custDataLst>
            </p:nvPr>
          </p:nvSpPr>
          <p:spPr bwMode="auto">
            <a:xfrm flipH="1">
              <a:off x="46037" y="25400"/>
              <a:ext cx="1757363" cy="284163"/>
            </a:xfrm>
            <a:prstGeom prst="homePlate">
              <a:avLst>
                <a:gd name="adj" fmla="val 49990"/>
              </a:avLst>
            </a:prstGeom>
            <a:solidFill>
              <a:srgbClr val="FFFFFF"/>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tIns="0" bIns="0" anchor="ctr">
              <a:normAutofit/>
            </a:bodyPr>
            <a:lstStyle>
              <a:lvl1pPr indent="87630" algn="just">
                <a:lnSpc>
                  <a:spcPct val="120000"/>
                </a:lnSpc>
                <a:spcBef>
                  <a:spcPts val="1200"/>
                </a:spcBef>
                <a:buClr>
                  <a:srgbClr val="4F6D7A"/>
                </a:buClr>
                <a:buSzPct val="60000"/>
                <a:buChar char="▲"/>
                <a:defRPr sz="2400">
                  <a:solidFill>
                    <a:srgbClr val="BF9000"/>
                  </a:solidFill>
                  <a:latin typeface="Arial" pitchFamily="34" charset="0"/>
                  <a:ea typeface="黑体" pitchFamily="49" charset="-122"/>
                </a:defRPr>
              </a:lvl1pPr>
              <a:lvl2pPr marL="742950" indent="-655955" algn="just">
                <a:lnSpc>
                  <a:spcPct val="140000"/>
                </a:lnSpc>
                <a:spcBef>
                  <a:spcPts val="800"/>
                </a:spcBef>
                <a:buClr>
                  <a:srgbClr val="8F6C00"/>
                </a:buClr>
                <a:buSzPct val="70000"/>
                <a:buChar char=" "/>
                <a:defRPr sz="2000">
                  <a:solidFill>
                    <a:srgbClr val="717171"/>
                  </a:solidFill>
                  <a:latin typeface="Arial" pitchFamily="34" charset="0"/>
                  <a:ea typeface="黑体" pitchFamily="49" charset="-122"/>
                </a:defRPr>
              </a:lvl2pPr>
              <a:lvl3pPr marL="1143000" indent="-228600">
                <a:lnSpc>
                  <a:spcPct val="90000"/>
                </a:lnSpc>
                <a:spcBef>
                  <a:spcPts val="500"/>
                </a:spcBef>
                <a:buChar char="•"/>
                <a:defRPr sz="2000">
                  <a:solidFill>
                    <a:schemeClr val="tx1"/>
                  </a:solidFill>
                  <a:latin typeface="Arial" pitchFamily="34" charset="0"/>
                  <a:ea typeface="微软雅黑" pitchFamily="34" charset="-122"/>
                </a:defRPr>
              </a:lvl3pPr>
              <a:lvl4pPr marL="1600200" indent="-228600">
                <a:lnSpc>
                  <a:spcPct val="90000"/>
                </a:lnSpc>
                <a:spcBef>
                  <a:spcPts val="500"/>
                </a:spcBef>
                <a:buChar char="•"/>
                <a:defRPr>
                  <a:solidFill>
                    <a:schemeClr val="tx1"/>
                  </a:solidFill>
                  <a:latin typeface="Arial" pitchFamily="34" charset="0"/>
                  <a:ea typeface="微软雅黑" pitchFamily="34" charset="-122"/>
                </a:defRPr>
              </a:lvl4pPr>
              <a:lvl5pPr marL="2057400" indent="-228600">
                <a:lnSpc>
                  <a:spcPct val="90000"/>
                </a:lnSpc>
                <a:spcBef>
                  <a:spcPts val="500"/>
                </a:spcBef>
                <a:buChar char="•"/>
                <a:defRPr>
                  <a:solidFill>
                    <a:schemeClr val="tx1"/>
                  </a:solidFill>
                  <a:latin typeface="Arial" pitchFamily="34" charset="0"/>
                  <a:ea typeface="微软雅黑" pitchFamily="34" charset="-122"/>
                </a:defRPr>
              </a:lvl5pPr>
              <a:lvl6pPr marL="2514600" indent="-228600" fontAlgn="base">
                <a:lnSpc>
                  <a:spcPct val="90000"/>
                </a:lnSpc>
                <a:spcBef>
                  <a:spcPts val="500"/>
                </a:spcBef>
                <a:spcAft>
                  <a:spcPct val="0"/>
                </a:spcAft>
                <a:buFont typeface="Arial" pitchFamily="34" charset="0"/>
                <a:buChar char="•"/>
                <a:defRPr>
                  <a:solidFill>
                    <a:schemeClr val="tx1"/>
                  </a:solidFill>
                  <a:latin typeface="Arial" pitchFamily="34" charset="0"/>
                  <a:ea typeface="微软雅黑" pitchFamily="34" charset="-122"/>
                </a:defRPr>
              </a:lvl6pPr>
              <a:lvl7pPr marL="2971800" indent="-228600" fontAlgn="base">
                <a:lnSpc>
                  <a:spcPct val="90000"/>
                </a:lnSpc>
                <a:spcBef>
                  <a:spcPts val="500"/>
                </a:spcBef>
                <a:spcAft>
                  <a:spcPct val="0"/>
                </a:spcAft>
                <a:buFont typeface="Arial" pitchFamily="34" charset="0"/>
                <a:buChar char="•"/>
                <a:defRPr>
                  <a:solidFill>
                    <a:schemeClr val="tx1"/>
                  </a:solidFill>
                  <a:latin typeface="Arial" pitchFamily="34" charset="0"/>
                  <a:ea typeface="微软雅黑" pitchFamily="34" charset="-122"/>
                </a:defRPr>
              </a:lvl7pPr>
              <a:lvl8pPr marL="3429000" indent="-228600" fontAlgn="base">
                <a:lnSpc>
                  <a:spcPct val="90000"/>
                </a:lnSpc>
                <a:spcBef>
                  <a:spcPts val="500"/>
                </a:spcBef>
                <a:spcAft>
                  <a:spcPct val="0"/>
                </a:spcAft>
                <a:buFont typeface="Arial" pitchFamily="34" charset="0"/>
                <a:buChar char="•"/>
                <a:defRPr>
                  <a:solidFill>
                    <a:schemeClr val="tx1"/>
                  </a:solidFill>
                  <a:latin typeface="Arial" pitchFamily="34" charset="0"/>
                  <a:ea typeface="微软雅黑" pitchFamily="34" charset="-122"/>
                </a:defRPr>
              </a:lvl8pPr>
              <a:lvl9pPr marL="3886200" indent="-228600" fontAlgn="base">
                <a:lnSpc>
                  <a:spcPct val="90000"/>
                </a:lnSpc>
                <a:spcBef>
                  <a:spcPts val="500"/>
                </a:spcBef>
                <a:spcAft>
                  <a:spcPct val="0"/>
                </a:spcAft>
                <a:buFont typeface="Arial" pitchFamily="34" charset="0"/>
                <a:buChar char="•"/>
                <a:defRPr>
                  <a:solidFill>
                    <a:schemeClr val="tx1"/>
                  </a:solidFill>
                  <a:latin typeface="Arial" pitchFamily="34" charset="0"/>
                  <a:ea typeface="微软雅黑" pitchFamily="34" charset="-122"/>
                </a:defRPr>
              </a:lvl9pPr>
            </a:lstStyle>
            <a:p>
              <a:pPr algn="ctr" eaLnBrk="1" hangingPunct="1">
                <a:spcBef>
                  <a:spcPct val="0"/>
                </a:spcBef>
                <a:buNone/>
              </a:pPr>
              <a:r>
                <a:rPr lang="da-DK" altLang="zh-CN" sz="1800" dirty="0" smtClean="0">
                  <a:solidFill>
                    <a:schemeClr val="accent1"/>
                  </a:solidFill>
                  <a:latin typeface="+mj-lt"/>
                  <a:ea typeface="+mj-ea"/>
                  <a:cs typeface="+mj-cs"/>
                </a:rPr>
                <a:t>1</a:t>
              </a:r>
              <a:endParaRPr lang="zh-CN" altLang="zh-CN" sz="1800" dirty="0">
                <a:solidFill>
                  <a:schemeClr val="accent1"/>
                </a:solidFill>
                <a:latin typeface="+mj-lt"/>
                <a:ea typeface="+mj-ea"/>
                <a:cs typeface="+mj-cs"/>
              </a:endParaRPr>
            </a:p>
          </p:txBody>
        </p:sp>
      </p:grpSp>
      <p:sp>
        <p:nvSpPr>
          <p:cNvPr id="32785" name="矩形 21"/>
          <p:cNvSpPr>
            <a:spLocks noChangeArrowheads="1"/>
          </p:cNvSpPr>
          <p:nvPr>
            <p:custDataLst>
              <p:tags r:id="rId5"/>
            </p:custDataLst>
          </p:nvPr>
        </p:nvSpPr>
        <p:spPr bwMode="auto">
          <a:xfrm>
            <a:off x="1109374" y="2551777"/>
            <a:ext cx="1925930" cy="75713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nchor="ctr">
            <a:norm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just">
              <a:lnSpc>
                <a:spcPct val="120000"/>
              </a:lnSpc>
              <a:spcAft>
                <a:spcPts val="600"/>
              </a:spcAft>
            </a:pPr>
            <a:r>
              <a:rPr lang="zh-CN" altLang="en-US" sz="1800" dirty="0" smtClean="0">
                <a:latin typeface="+mn-lt"/>
                <a:ea typeface="+mn-ea"/>
              </a:rPr>
              <a:t>老师将学生信息导入尔雅平台</a:t>
            </a:r>
            <a:endParaRPr lang="zh-CN" altLang="en-US" sz="1800" dirty="0">
              <a:latin typeface="+mn-lt"/>
              <a:ea typeface="+mn-ea"/>
            </a:endParaRPr>
          </a:p>
        </p:txBody>
      </p:sp>
      <p:grpSp>
        <p:nvGrpSpPr>
          <p:cNvPr id="4" name="组合 9"/>
          <p:cNvGrpSpPr/>
          <p:nvPr>
            <p:custDataLst>
              <p:tags r:id="rId6"/>
            </p:custDataLst>
          </p:nvPr>
        </p:nvGrpSpPr>
        <p:grpSpPr bwMode="auto">
          <a:xfrm>
            <a:off x="4788024" y="3645024"/>
            <a:ext cx="1460517" cy="504056"/>
            <a:chOff x="0" y="0"/>
            <a:chExt cx="1946275" cy="334963"/>
          </a:xfrm>
        </p:grpSpPr>
        <p:sp>
          <p:nvSpPr>
            <p:cNvPr id="32780" name="五边形 15"/>
            <p:cNvSpPr>
              <a:spLocks noChangeArrowheads="1"/>
            </p:cNvSpPr>
            <p:nvPr>
              <p:custDataLst>
                <p:tags r:id="rId17"/>
              </p:custDataLst>
            </p:nvPr>
          </p:nvSpPr>
          <p:spPr bwMode="auto">
            <a:xfrm>
              <a:off x="0" y="0"/>
              <a:ext cx="1946275" cy="334963"/>
            </a:xfrm>
            <a:prstGeom prst="homePlate">
              <a:avLst>
                <a:gd name="adj" fmla="val 50007"/>
              </a:avLst>
            </a:prstGeom>
            <a:solidFill>
              <a:schemeClr val="accent1"/>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nchor="ctr">
              <a:norm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just" eaLnBrk="1" hangingPunct="1">
                <a:lnSpc>
                  <a:spcPct val="120000"/>
                </a:lnSpc>
              </a:pPr>
              <a:endParaRPr lang="zh-CN" altLang="en-US" sz="1600">
                <a:solidFill>
                  <a:srgbClr val="A6A6A6"/>
                </a:solidFill>
                <a:latin typeface="+mn-lt"/>
                <a:ea typeface="+mn-ea"/>
              </a:endParaRPr>
            </a:p>
          </p:txBody>
        </p:sp>
        <p:sp>
          <p:nvSpPr>
            <p:cNvPr id="32781" name="五边形 16"/>
            <p:cNvSpPr>
              <a:spLocks noChangeArrowheads="1"/>
            </p:cNvSpPr>
            <p:nvPr>
              <p:custDataLst>
                <p:tags r:id="rId18"/>
              </p:custDataLst>
            </p:nvPr>
          </p:nvSpPr>
          <p:spPr bwMode="auto">
            <a:xfrm>
              <a:off x="141287" y="25400"/>
              <a:ext cx="1757363" cy="284163"/>
            </a:xfrm>
            <a:prstGeom prst="homePlate">
              <a:avLst>
                <a:gd name="adj" fmla="val 49990"/>
              </a:avLst>
            </a:prstGeom>
            <a:solidFill>
              <a:srgbClr val="FFFFFF"/>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tIns="0" bIns="0" anchor="ctr">
              <a:normAutofit/>
            </a:bodyPr>
            <a:lstStyle>
              <a:lvl1pPr indent="87630" algn="just">
                <a:lnSpc>
                  <a:spcPct val="120000"/>
                </a:lnSpc>
                <a:spcBef>
                  <a:spcPts val="1200"/>
                </a:spcBef>
                <a:buClr>
                  <a:srgbClr val="4F6D7A"/>
                </a:buClr>
                <a:buSzPct val="60000"/>
                <a:buChar char="▲"/>
                <a:defRPr sz="2400">
                  <a:solidFill>
                    <a:srgbClr val="BF9000"/>
                  </a:solidFill>
                  <a:latin typeface="Arial" pitchFamily="34" charset="0"/>
                  <a:ea typeface="黑体" pitchFamily="49" charset="-122"/>
                </a:defRPr>
              </a:lvl1pPr>
              <a:lvl2pPr marL="742950" indent="-655955" algn="just">
                <a:lnSpc>
                  <a:spcPct val="140000"/>
                </a:lnSpc>
                <a:spcBef>
                  <a:spcPts val="800"/>
                </a:spcBef>
                <a:buClr>
                  <a:srgbClr val="8F6C00"/>
                </a:buClr>
                <a:buSzPct val="70000"/>
                <a:buChar char=" "/>
                <a:defRPr sz="2000">
                  <a:solidFill>
                    <a:srgbClr val="717171"/>
                  </a:solidFill>
                  <a:latin typeface="Arial" pitchFamily="34" charset="0"/>
                  <a:ea typeface="黑体" pitchFamily="49" charset="-122"/>
                </a:defRPr>
              </a:lvl2pPr>
              <a:lvl3pPr marL="1143000" indent="-228600">
                <a:lnSpc>
                  <a:spcPct val="90000"/>
                </a:lnSpc>
                <a:spcBef>
                  <a:spcPts val="500"/>
                </a:spcBef>
                <a:buChar char="•"/>
                <a:defRPr sz="2000">
                  <a:solidFill>
                    <a:schemeClr val="tx1"/>
                  </a:solidFill>
                  <a:latin typeface="Arial" pitchFamily="34" charset="0"/>
                  <a:ea typeface="微软雅黑" pitchFamily="34" charset="-122"/>
                </a:defRPr>
              </a:lvl3pPr>
              <a:lvl4pPr marL="1600200" indent="-228600">
                <a:lnSpc>
                  <a:spcPct val="90000"/>
                </a:lnSpc>
                <a:spcBef>
                  <a:spcPts val="500"/>
                </a:spcBef>
                <a:buChar char="•"/>
                <a:defRPr>
                  <a:solidFill>
                    <a:schemeClr val="tx1"/>
                  </a:solidFill>
                  <a:latin typeface="Arial" pitchFamily="34" charset="0"/>
                  <a:ea typeface="微软雅黑" pitchFamily="34" charset="-122"/>
                </a:defRPr>
              </a:lvl4pPr>
              <a:lvl5pPr marL="2057400" indent="-228600">
                <a:lnSpc>
                  <a:spcPct val="90000"/>
                </a:lnSpc>
                <a:spcBef>
                  <a:spcPts val="500"/>
                </a:spcBef>
                <a:buChar char="•"/>
                <a:defRPr>
                  <a:solidFill>
                    <a:schemeClr val="tx1"/>
                  </a:solidFill>
                  <a:latin typeface="Arial" pitchFamily="34" charset="0"/>
                  <a:ea typeface="微软雅黑" pitchFamily="34" charset="-122"/>
                </a:defRPr>
              </a:lvl5pPr>
              <a:lvl6pPr marL="2514600" indent="-228600" fontAlgn="base">
                <a:lnSpc>
                  <a:spcPct val="90000"/>
                </a:lnSpc>
                <a:spcBef>
                  <a:spcPts val="500"/>
                </a:spcBef>
                <a:spcAft>
                  <a:spcPct val="0"/>
                </a:spcAft>
                <a:buFont typeface="Arial" pitchFamily="34" charset="0"/>
                <a:buChar char="•"/>
                <a:defRPr>
                  <a:solidFill>
                    <a:schemeClr val="tx1"/>
                  </a:solidFill>
                  <a:latin typeface="Arial" pitchFamily="34" charset="0"/>
                  <a:ea typeface="微软雅黑" pitchFamily="34" charset="-122"/>
                </a:defRPr>
              </a:lvl6pPr>
              <a:lvl7pPr marL="2971800" indent="-228600" fontAlgn="base">
                <a:lnSpc>
                  <a:spcPct val="90000"/>
                </a:lnSpc>
                <a:spcBef>
                  <a:spcPts val="500"/>
                </a:spcBef>
                <a:spcAft>
                  <a:spcPct val="0"/>
                </a:spcAft>
                <a:buFont typeface="Arial" pitchFamily="34" charset="0"/>
                <a:buChar char="•"/>
                <a:defRPr>
                  <a:solidFill>
                    <a:schemeClr val="tx1"/>
                  </a:solidFill>
                  <a:latin typeface="Arial" pitchFamily="34" charset="0"/>
                  <a:ea typeface="微软雅黑" pitchFamily="34" charset="-122"/>
                </a:defRPr>
              </a:lvl7pPr>
              <a:lvl8pPr marL="3429000" indent="-228600" fontAlgn="base">
                <a:lnSpc>
                  <a:spcPct val="90000"/>
                </a:lnSpc>
                <a:spcBef>
                  <a:spcPts val="500"/>
                </a:spcBef>
                <a:spcAft>
                  <a:spcPct val="0"/>
                </a:spcAft>
                <a:buFont typeface="Arial" pitchFamily="34" charset="0"/>
                <a:buChar char="•"/>
                <a:defRPr>
                  <a:solidFill>
                    <a:schemeClr val="tx1"/>
                  </a:solidFill>
                  <a:latin typeface="Arial" pitchFamily="34" charset="0"/>
                  <a:ea typeface="微软雅黑" pitchFamily="34" charset="-122"/>
                </a:defRPr>
              </a:lvl8pPr>
              <a:lvl9pPr marL="3886200" indent="-228600" fontAlgn="base">
                <a:lnSpc>
                  <a:spcPct val="90000"/>
                </a:lnSpc>
                <a:spcBef>
                  <a:spcPts val="500"/>
                </a:spcBef>
                <a:spcAft>
                  <a:spcPct val="0"/>
                </a:spcAft>
                <a:buFont typeface="Arial" pitchFamily="34" charset="0"/>
                <a:buChar char="•"/>
                <a:defRPr>
                  <a:solidFill>
                    <a:schemeClr val="tx1"/>
                  </a:solidFill>
                  <a:latin typeface="Arial" pitchFamily="34" charset="0"/>
                  <a:ea typeface="微软雅黑" pitchFamily="34" charset="-122"/>
                </a:defRPr>
              </a:lvl9pPr>
            </a:lstStyle>
            <a:p>
              <a:pPr algn="ctr" eaLnBrk="1" hangingPunct="1">
                <a:spcBef>
                  <a:spcPct val="0"/>
                </a:spcBef>
                <a:buNone/>
              </a:pPr>
              <a:r>
                <a:rPr lang="da-DK" altLang="zh-CN" sz="1800" dirty="0" smtClean="0">
                  <a:solidFill>
                    <a:schemeClr val="accent1"/>
                  </a:solidFill>
                  <a:latin typeface="+mj-lt"/>
                  <a:ea typeface="+mj-ea"/>
                  <a:cs typeface="+mj-cs"/>
                </a:rPr>
                <a:t>4</a:t>
              </a:r>
              <a:endParaRPr lang="zh-CN" altLang="zh-CN" sz="1800" dirty="0">
                <a:solidFill>
                  <a:schemeClr val="accent1"/>
                </a:solidFill>
                <a:latin typeface="+mj-lt"/>
                <a:ea typeface="+mj-ea"/>
                <a:cs typeface="+mj-cs"/>
              </a:endParaRPr>
            </a:p>
          </p:txBody>
        </p:sp>
      </p:grpSp>
      <p:sp>
        <p:nvSpPr>
          <p:cNvPr id="32786" name="矩形 22"/>
          <p:cNvSpPr>
            <a:spLocks noChangeArrowheads="1"/>
          </p:cNvSpPr>
          <p:nvPr>
            <p:custDataLst>
              <p:tags r:id="rId7"/>
            </p:custDataLst>
          </p:nvPr>
        </p:nvSpPr>
        <p:spPr bwMode="auto">
          <a:xfrm>
            <a:off x="6102747" y="3458484"/>
            <a:ext cx="1924739" cy="75713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nchor="ctr">
            <a:norm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just">
              <a:lnSpc>
                <a:spcPct val="120000"/>
              </a:lnSpc>
              <a:spcAft>
                <a:spcPts val="600"/>
              </a:spcAft>
            </a:pPr>
            <a:r>
              <a:rPr lang="zh-CN" altLang="en-US" sz="1800" dirty="0" smtClean="0">
                <a:latin typeface="+mn-lt"/>
                <a:ea typeface="+mn-ea"/>
              </a:rPr>
              <a:t>开始学习</a:t>
            </a:r>
            <a:endParaRPr lang="zh-CN" altLang="en-US" sz="1800" dirty="0">
              <a:latin typeface="+mn-lt"/>
              <a:ea typeface="+mn-ea"/>
            </a:endParaRPr>
          </a:p>
        </p:txBody>
      </p:sp>
      <p:grpSp>
        <p:nvGrpSpPr>
          <p:cNvPr id="5" name="组合 6"/>
          <p:cNvGrpSpPr/>
          <p:nvPr>
            <p:custDataLst>
              <p:tags r:id="rId8"/>
            </p:custDataLst>
          </p:nvPr>
        </p:nvGrpSpPr>
        <p:grpSpPr bwMode="auto">
          <a:xfrm>
            <a:off x="3044826" y="4437112"/>
            <a:ext cx="1458137" cy="465354"/>
            <a:chOff x="0" y="0"/>
            <a:chExt cx="1944687" cy="334962"/>
          </a:xfrm>
        </p:grpSpPr>
        <p:sp>
          <p:nvSpPr>
            <p:cNvPr id="32777" name="五边形 12"/>
            <p:cNvSpPr>
              <a:spLocks noChangeArrowheads="1"/>
            </p:cNvSpPr>
            <p:nvPr>
              <p:custDataLst>
                <p:tags r:id="rId15"/>
              </p:custDataLst>
            </p:nvPr>
          </p:nvSpPr>
          <p:spPr bwMode="auto">
            <a:xfrm flipH="1">
              <a:off x="0" y="0"/>
              <a:ext cx="1944687" cy="334962"/>
            </a:xfrm>
            <a:prstGeom prst="homePlate">
              <a:avLst>
                <a:gd name="adj" fmla="val 49993"/>
              </a:avLst>
            </a:prstGeom>
            <a:solidFill>
              <a:schemeClr val="accent1"/>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nchor="ctr">
              <a:norm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just" eaLnBrk="1" hangingPunct="1">
                <a:lnSpc>
                  <a:spcPct val="120000"/>
                </a:lnSpc>
              </a:pPr>
              <a:endParaRPr lang="zh-CN" altLang="en-US" sz="1600">
                <a:solidFill>
                  <a:srgbClr val="A6A6A6"/>
                </a:solidFill>
                <a:latin typeface="+mn-lt"/>
                <a:ea typeface="+mn-ea"/>
              </a:endParaRPr>
            </a:p>
          </p:txBody>
        </p:sp>
        <p:sp>
          <p:nvSpPr>
            <p:cNvPr id="32778" name="五边形 13"/>
            <p:cNvSpPr>
              <a:spLocks noChangeArrowheads="1"/>
            </p:cNvSpPr>
            <p:nvPr>
              <p:custDataLst>
                <p:tags r:id="rId16"/>
              </p:custDataLst>
            </p:nvPr>
          </p:nvSpPr>
          <p:spPr bwMode="auto">
            <a:xfrm flipH="1">
              <a:off x="46037" y="26194"/>
              <a:ext cx="1757363" cy="282575"/>
            </a:xfrm>
            <a:prstGeom prst="homePlate">
              <a:avLst>
                <a:gd name="adj" fmla="val 50012"/>
              </a:avLst>
            </a:prstGeom>
            <a:solidFill>
              <a:srgbClr val="FFFFFF"/>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tIns="0" bIns="0" anchor="ctr">
              <a:normAutofit/>
            </a:bodyPr>
            <a:lstStyle>
              <a:lvl1pPr indent="87630" algn="just">
                <a:lnSpc>
                  <a:spcPct val="120000"/>
                </a:lnSpc>
                <a:spcBef>
                  <a:spcPts val="1200"/>
                </a:spcBef>
                <a:buClr>
                  <a:srgbClr val="4F6D7A"/>
                </a:buClr>
                <a:buSzPct val="60000"/>
                <a:buChar char="▲"/>
                <a:defRPr sz="2400">
                  <a:solidFill>
                    <a:srgbClr val="BF9000"/>
                  </a:solidFill>
                  <a:latin typeface="Arial" pitchFamily="34" charset="0"/>
                  <a:ea typeface="黑体" pitchFamily="49" charset="-122"/>
                </a:defRPr>
              </a:lvl1pPr>
              <a:lvl2pPr marL="742950" indent="-655955" algn="just">
                <a:lnSpc>
                  <a:spcPct val="140000"/>
                </a:lnSpc>
                <a:spcBef>
                  <a:spcPts val="800"/>
                </a:spcBef>
                <a:buClr>
                  <a:srgbClr val="8F6C00"/>
                </a:buClr>
                <a:buSzPct val="70000"/>
                <a:buChar char=" "/>
                <a:defRPr sz="2000">
                  <a:solidFill>
                    <a:srgbClr val="717171"/>
                  </a:solidFill>
                  <a:latin typeface="Arial" pitchFamily="34" charset="0"/>
                  <a:ea typeface="黑体" pitchFamily="49" charset="-122"/>
                </a:defRPr>
              </a:lvl2pPr>
              <a:lvl3pPr marL="1143000" indent="-228600">
                <a:lnSpc>
                  <a:spcPct val="90000"/>
                </a:lnSpc>
                <a:spcBef>
                  <a:spcPts val="500"/>
                </a:spcBef>
                <a:buChar char="•"/>
                <a:defRPr sz="2000">
                  <a:solidFill>
                    <a:schemeClr val="tx1"/>
                  </a:solidFill>
                  <a:latin typeface="Arial" pitchFamily="34" charset="0"/>
                  <a:ea typeface="微软雅黑" pitchFamily="34" charset="-122"/>
                </a:defRPr>
              </a:lvl3pPr>
              <a:lvl4pPr marL="1600200" indent="-228600">
                <a:lnSpc>
                  <a:spcPct val="90000"/>
                </a:lnSpc>
                <a:spcBef>
                  <a:spcPts val="500"/>
                </a:spcBef>
                <a:buChar char="•"/>
                <a:defRPr>
                  <a:solidFill>
                    <a:schemeClr val="tx1"/>
                  </a:solidFill>
                  <a:latin typeface="Arial" pitchFamily="34" charset="0"/>
                  <a:ea typeface="微软雅黑" pitchFamily="34" charset="-122"/>
                </a:defRPr>
              </a:lvl4pPr>
              <a:lvl5pPr marL="2057400" indent="-228600">
                <a:lnSpc>
                  <a:spcPct val="90000"/>
                </a:lnSpc>
                <a:spcBef>
                  <a:spcPts val="500"/>
                </a:spcBef>
                <a:buChar char="•"/>
                <a:defRPr>
                  <a:solidFill>
                    <a:schemeClr val="tx1"/>
                  </a:solidFill>
                  <a:latin typeface="Arial" pitchFamily="34" charset="0"/>
                  <a:ea typeface="微软雅黑" pitchFamily="34" charset="-122"/>
                </a:defRPr>
              </a:lvl5pPr>
              <a:lvl6pPr marL="2514600" indent="-228600" fontAlgn="base">
                <a:lnSpc>
                  <a:spcPct val="90000"/>
                </a:lnSpc>
                <a:spcBef>
                  <a:spcPts val="500"/>
                </a:spcBef>
                <a:spcAft>
                  <a:spcPct val="0"/>
                </a:spcAft>
                <a:buFont typeface="Arial" pitchFamily="34" charset="0"/>
                <a:buChar char="•"/>
                <a:defRPr>
                  <a:solidFill>
                    <a:schemeClr val="tx1"/>
                  </a:solidFill>
                  <a:latin typeface="Arial" pitchFamily="34" charset="0"/>
                  <a:ea typeface="微软雅黑" pitchFamily="34" charset="-122"/>
                </a:defRPr>
              </a:lvl6pPr>
              <a:lvl7pPr marL="2971800" indent="-228600" fontAlgn="base">
                <a:lnSpc>
                  <a:spcPct val="90000"/>
                </a:lnSpc>
                <a:spcBef>
                  <a:spcPts val="500"/>
                </a:spcBef>
                <a:spcAft>
                  <a:spcPct val="0"/>
                </a:spcAft>
                <a:buFont typeface="Arial" pitchFamily="34" charset="0"/>
                <a:buChar char="•"/>
                <a:defRPr>
                  <a:solidFill>
                    <a:schemeClr val="tx1"/>
                  </a:solidFill>
                  <a:latin typeface="Arial" pitchFamily="34" charset="0"/>
                  <a:ea typeface="微软雅黑" pitchFamily="34" charset="-122"/>
                </a:defRPr>
              </a:lvl7pPr>
              <a:lvl8pPr marL="3429000" indent="-228600" fontAlgn="base">
                <a:lnSpc>
                  <a:spcPct val="90000"/>
                </a:lnSpc>
                <a:spcBef>
                  <a:spcPts val="500"/>
                </a:spcBef>
                <a:spcAft>
                  <a:spcPct val="0"/>
                </a:spcAft>
                <a:buFont typeface="Arial" pitchFamily="34" charset="0"/>
                <a:buChar char="•"/>
                <a:defRPr>
                  <a:solidFill>
                    <a:schemeClr val="tx1"/>
                  </a:solidFill>
                  <a:latin typeface="Arial" pitchFamily="34" charset="0"/>
                  <a:ea typeface="微软雅黑" pitchFamily="34" charset="-122"/>
                </a:defRPr>
              </a:lvl8pPr>
              <a:lvl9pPr marL="3886200" indent="-228600" fontAlgn="base">
                <a:lnSpc>
                  <a:spcPct val="90000"/>
                </a:lnSpc>
                <a:spcBef>
                  <a:spcPts val="500"/>
                </a:spcBef>
                <a:spcAft>
                  <a:spcPct val="0"/>
                </a:spcAft>
                <a:buFont typeface="Arial" pitchFamily="34" charset="0"/>
                <a:buChar char="•"/>
                <a:defRPr>
                  <a:solidFill>
                    <a:schemeClr val="tx1"/>
                  </a:solidFill>
                  <a:latin typeface="Arial" pitchFamily="34" charset="0"/>
                  <a:ea typeface="微软雅黑" pitchFamily="34" charset="-122"/>
                </a:defRPr>
              </a:lvl9pPr>
            </a:lstStyle>
            <a:p>
              <a:pPr algn="ctr" eaLnBrk="1" hangingPunct="1">
                <a:spcBef>
                  <a:spcPct val="0"/>
                </a:spcBef>
                <a:buNone/>
              </a:pPr>
              <a:r>
                <a:rPr lang="da-DK" altLang="zh-CN" sz="1800" dirty="0" smtClean="0">
                  <a:solidFill>
                    <a:schemeClr val="accent1"/>
                  </a:solidFill>
                  <a:latin typeface="+mj-lt"/>
                  <a:ea typeface="+mj-ea"/>
                  <a:cs typeface="+mj-cs"/>
                </a:rPr>
                <a:t>2</a:t>
              </a:r>
              <a:endParaRPr lang="zh-CN" altLang="zh-CN" sz="1800" dirty="0">
                <a:solidFill>
                  <a:schemeClr val="accent1"/>
                </a:solidFill>
                <a:latin typeface="+mj-lt"/>
                <a:ea typeface="+mj-ea"/>
                <a:cs typeface="+mj-cs"/>
              </a:endParaRPr>
            </a:p>
          </p:txBody>
        </p:sp>
      </p:grpSp>
      <p:sp>
        <p:nvSpPr>
          <p:cNvPr id="32787" name="矩形 23"/>
          <p:cNvSpPr>
            <a:spLocks noChangeArrowheads="1"/>
          </p:cNvSpPr>
          <p:nvPr>
            <p:custDataLst>
              <p:tags r:id="rId9"/>
            </p:custDataLst>
          </p:nvPr>
        </p:nvSpPr>
        <p:spPr bwMode="auto">
          <a:xfrm>
            <a:off x="1109374" y="4365192"/>
            <a:ext cx="1925930" cy="75713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nchor="ctr">
            <a:norm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just">
              <a:lnSpc>
                <a:spcPct val="120000"/>
              </a:lnSpc>
              <a:spcAft>
                <a:spcPts val="600"/>
              </a:spcAft>
            </a:pPr>
            <a:r>
              <a:rPr lang="zh-CN" altLang="en-US" sz="1800" dirty="0" smtClean="0">
                <a:latin typeface="+mn-lt"/>
                <a:ea typeface="+mn-ea"/>
              </a:rPr>
              <a:t>学生登录尔雅平台</a:t>
            </a:r>
            <a:endParaRPr lang="zh-CN" altLang="en-US" sz="1800" dirty="0">
              <a:latin typeface="+mn-lt"/>
              <a:ea typeface="+mn-ea"/>
            </a:endParaRPr>
          </a:p>
        </p:txBody>
      </p:sp>
      <p:grpSp>
        <p:nvGrpSpPr>
          <p:cNvPr id="6" name="组合 8"/>
          <p:cNvGrpSpPr/>
          <p:nvPr>
            <p:custDataLst>
              <p:tags r:id="rId10"/>
            </p:custDataLst>
          </p:nvPr>
        </p:nvGrpSpPr>
        <p:grpSpPr bwMode="auto">
          <a:xfrm>
            <a:off x="4788024" y="1772816"/>
            <a:ext cx="1460517" cy="504056"/>
            <a:chOff x="0" y="0"/>
            <a:chExt cx="1946275" cy="334962"/>
          </a:xfrm>
        </p:grpSpPr>
        <p:sp>
          <p:nvSpPr>
            <p:cNvPr id="32790" name="五边形 17"/>
            <p:cNvSpPr>
              <a:spLocks noChangeArrowheads="1"/>
            </p:cNvSpPr>
            <p:nvPr>
              <p:custDataLst>
                <p:tags r:id="rId13"/>
              </p:custDataLst>
            </p:nvPr>
          </p:nvSpPr>
          <p:spPr bwMode="auto">
            <a:xfrm>
              <a:off x="0" y="0"/>
              <a:ext cx="1946275" cy="334962"/>
            </a:xfrm>
            <a:prstGeom prst="homePlate">
              <a:avLst>
                <a:gd name="adj" fmla="val 50007"/>
              </a:avLst>
            </a:prstGeom>
            <a:solidFill>
              <a:schemeClr val="accent1"/>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nchor="ctr">
              <a:norm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just" eaLnBrk="1" hangingPunct="1">
                <a:lnSpc>
                  <a:spcPct val="120000"/>
                </a:lnSpc>
              </a:pPr>
              <a:endParaRPr lang="zh-CN" altLang="en-US" sz="1600">
                <a:solidFill>
                  <a:srgbClr val="A6A6A6"/>
                </a:solidFill>
                <a:latin typeface="+mn-lt"/>
                <a:ea typeface="+mn-ea"/>
              </a:endParaRPr>
            </a:p>
          </p:txBody>
        </p:sp>
        <p:sp>
          <p:nvSpPr>
            <p:cNvPr id="32791" name="五边形 20"/>
            <p:cNvSpPr>
              <a:spLocks noChangeArrowheads="1"/>
            </p:cNvSpPr>
            <p:nvPr>
              <p:custDataLst>
                <p:tags r:id="rId14"/>
              </p:custDataLst>
            </p:nvPr>
          </p:nvSpPr>
          <p:spPr bwMode="auto">
            <a:xfrm>
              <a:off x="141287" y="25400"/>
              <a:ext cx="1757363" cy="284162"/>
            </a:xfrm>
            <a:prstGeom prst="homePlate">
              <a:avLst>
                <a:gd name="adj" fmla="val 49990"/>
              </a:avLst>
            </a:prstGeom>
            <a:solidFill>
              <a:srgbClr val="FFFFFF"/>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tIns="0" bIns="0" anchor="ctr">
              <a:normAutofit/>
            </a:bodyPr>
            <a:lstStyle>
              <a:lvl1pPr indent="87630" algn="just">
                <a:lnSpc>
                  <a:spcPct val="120000"/>
                </a:lnSpc>
                <a:spcBef>
                  <a:spcPts val="1200"/>
                </a:spcBef>
                <a:buClr>
                  <a:srgbClr val="4F6D7A"/>
                </a:buClr>
                <a:buSzPct val="60000"/>
                <a:buChar char="▲"/>
                <a:defRPr sz="2400">
                  <a:solidFill>
                    <a:srgbClr val="BF9000"/>
                  </a:solidFill>
                  <a:latin typeface="Arial" pitchFamily="34" charset="0"/>
                  <a:ea typeface="黑体" pitchFamily="49" charset="-122"/>
                </a:defRPr>
              </a:lvl1pPr>
              <a:lvl2pPr marL="742950" indent="-655955" algn="just">
                <a:lnSpc>
                  <a:spcPct val="140000"/>
                </a:lnSpc>
                <a:spcBef>
                  <a:spcPts val="800"/>
                </a:spcBef>
                <a:buClr>
                  <a:srgbClr val="8F6C00"/>
                </a:buClr>
                <a:buSzPct val="70000"/>
                <a:buChar char=" "/>
                <a:defRPr sz="2000">
                  <a:solidFill>
                    <a:srgbClr val="717171"/>
                  </a:solidFill>
                  <a:latin typeface="Arial" pitchFamily="34" charset="0"/>
                  <a:ea typeface="黑体" pitchFamily="49" charset="-122"/>
                </a:defRPr>
              </a:lvl2pPr>
              <a:lvl3pPr marL="1143000" indent="-228600">
                <a:lnSpc>
                  <a:spcPct val="90000"/>
                </a:lnSpc>
                <a:spcBef>
                  <a:spcPts val="500"/>
                </a:spcBef>
                <a:buChar char="•"/>
                <a:defRPr sz="2000">
                  <a:solidFill>
                    <a:schemeClr val="tx1"/>
                  </a:solidFill>
                  <a:latin typeface="Arial" pitchFamily="34" charset="0"/>
                  <a:ea typeface="微软雅黑" pitchFamily="34" charset="-122"/>
                </a:defRPr>
              </a:lvl3pPr>
              <a:lvl4pPr marL="1600200" indent="-228600">
                <a:lnSpc>
                  <a:spcPct val="90000"/>
                </a:lnSpc>
                <a:spcBef>
                  <a:spcPts val="500"/>
                </a:spcBef>
                <a:buChar char="•"/>
                <a:defRPr>
                  <a:solidFill>
                    <a:schemeClr val="tx1"/>
                  </a:solidFill>
                  <a:latin typeface="Arial" pitchFamily="34" charset="0"/>
                  <a:ea typeface="微软雅黑" pitchFamily="34" charset="-122"/>
                </a:defRPr>
              </a:lvl4pPr>
              <a:lvl5pPr marL="2057400" indent="-228600">
                <a:lnSpc>
                  <a:spcPct val="90000"/>
                </a:lnSpc>
                <a:spcBef>
                  <a:spcPts val="500"/>
                </a:spcBef>
                <a:buChar char="•"/>
                <a:defRPr>
                  <a:solidFill>
                    <a:schemeClr val="tx1"/>
                  </a:solidFill>
                  <a:latin typeface="Arial" pitchFamily="34" charset="0"/>
                  <a:ea typeface="微软雅黑" pitchFamily="34" charset="-122"/>
                </a:defRPr>
              </a:lvl5pPr>
              <a:lvl6pPr marL="2514600" indent="-228600" fontAlgn="base">
                <a:lnSpc>
                  <a:spcPct val="90000"/>
                </a:lnSpc>
                <a:spcBef>
                  <a:spcPts val="500"/>
                </a:spcBef>
                <a:spcAft>
                  <a:spcPct val="0"/>
                </a:spcAft>
                <a:buFont typeface="Arial" pitchFamily="34" charset="0"/>
                <a:buChar char="•"/>
                <a:defRPr>
                  <a:solidFill>
                    <a:schemeClr val="tx1"/>
                  </a:solidFill>
                  <a:latin typeface="Arial" pitchFamily="34" charset="0"/>
                  <a:ea typeface="微软雅黑" pitchFamily="34" charset="-122"/>
                </a:defRPr>
              </a:lvl6pPr>
              <a:lvl7pPr marL="2971800" indent="-228600" fontAlgn="base">
                <a:lnSpc>
                  <a:spcPct val="90000"/>
                </a:lnSpc>
                <a:spcBef>
                  <a:spcPts val="500"/>
                </a:spcBef>
                <a:spcAft>
                  <a:spcPct val="0"/>
                </a:spcAft>
                <a:buFont typeface="Arial" pitchFamily="34" charset="0"/>
                <a:buChar char="•"/>
                <a:defRPr>
                  <a:solidFill>
                    <a:schemeClr val="tx1"/>
                  </a:solidFill>
                  <a:latin typeface="Arial" pitchFamily="34" charset="0"/>
                  <a:ea typeface="微软雅黑" pitchFamily="34" charset="-122"/>
                </a:defRPr>
              </a:lvl7pPr>
              <a:lvl8pPr marL="3429000" indent="-228600" fontAlgn="base">
                <a:lnSpc>
                  <a:spcPct val="90000"/>
                </a:lnSpc>
                <a:spcBef>
                  <a:spcPts val="500"/>
                </a:spcBef>
                <a:spcAft>
                  <a:spcPct val="0"/>
                </a:spcAft>
                <a:buFont typeface="Arial" pitchFamily="34" charset="0"/>
                <a:buChar char="•"/>
                <a:defRPr>
                  <a:solidFill>
                    <a:schemeClr val="tx1"/>
                  </a:solidFill>
                  <a:latin typeface="Arial" pitchFamily="34" charset="0"/>
                  <a:ea typeface="微软雅黑" pitchFamily="34" charset="-122"/>
                </a:defRPr>
              </a:lvl8pPr>
              <a:lvl9pPr marL="3886200" indent="-228600" fontAlgn="base">
                <a:lnSpc>
                  <a:spcPct val="90000"/>
                </a:lnSpc>
                <a:spcBef>
                  <a:spcPts val="500"/>
                </a:spcBef>
                <a:spcAft>
                  <a:spcPct val="0"/>
                </a:spcAft>
                <a:buFont typeface="Arial" pitchFamily="34" charset="0"/>
                <a:buChar char="•"/>
                <a:defRPr>
                  <a:solidFill>
                    <a:schemeClr val="tx1"/>
                  </a:solidFill>
                  <a:latin typeface="Arial" pitchFamily="34" charset="0"/>
                  <a:ea typeface="微软雅黑" pitchFamily="34" charset="-122"/>
                </a:defRPr>
              </a:lvl9pPr>
            </a:lstStyle>
            <a:p>
              <a:pPr algn="ctr" eaLnBrk="1" hangingPunct="1">
                <a:spcBef>
                  <a:spcPct val="0"/>
                </a:spcBef>
                <a:buNone/>
              </a:pPr>
              <a:r>
                <a:rPr lang="da-DK" altLang="zh-CN" sz="1800" dirty="0" smtClean="0">
                  <a:solidFill>
                    <a:schemeClr val="accent1"/>
                  </a:solidFill>
                  <a:latin typeface="+mj-lt"/>
                  <a:ea typeface="+mj-ea"/>
                  <a:cs typeface="+mj-cs"/>
                </a:rPr>
                <a:t>3</a:t>
              </a:r>
              <a:endParaRPr lang="zh-CN" altLang="zh-CN" sz="1800" dirty="0">
                <a:solidFill>
                  <a:schemeClr val="accent1"/>
                </a:solidFill>
                <a:latin typeface="+mj-lt"/>
                <a:ea typeface="+mj-ea"/>
                <a:cs typeface="+mj-cs"/>
              </a:endParaRPr>
            </a:p>
          </p:txBody>
        </p:sp>
      </p:grpSp>
      <p:sp>
        <p:nvSpPr>
          <p:cNvPr id="32792" name="矩形 25"/>
          <p:cNvSpPr>
            <a:spLocks noChangeArrowheads="1"/>
          </p:cNvSpPr>
          <p:nvPr>
            <p:custDataLst>
              <p:tags r:id="rId11"/>
            </p:custDataLst>
          </p:nvPr>
        </p:nvSpPr>
        <p:spPr bwMode="auto">
          <a:xfrm>
            <a:off x="6102747" y="1503581"/>
            <a:ext cx="1924739" cy="105900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nchor="ctr">
            <a:norm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just">
              <a:lnSpc>
                <a:spcPct val="120000"/>
              </a:lnSpc>
              <a:spcAft>
                <a:spcPts val="600"/>
              </a:spcAft>
            </a:pPr>
            <a:r>
              <a:rPr lang="zh-CN" altLang="en-US" sz="1800" dirty="0" smtClean="0">
                <a:latin typeface="+mn-lt"/>
                <a:ea typeface="+mn-ea"/>
              </a:rPr>
              <a:t>学生在尔雅平台自主选课</a:t>
            </a:r>
            <a:endParaRPr lang="zh-CN" altLang="en-US" sz="1800" dirty="0">
              <a:latin typeface="+mn-lt"/>
              <a:ea typeface="+mn-ea"/>
            </a:endParaRPr>
          </a:p>
        </p:txBody>
      </p:sp>
      <p:sp>
        <p:nvSpPr>
          <p:cNvPr id="3" name="文本框 2"/>
          <p:cNvSpPr txBox="1"/>
          <p:nvPr>
            <p:custDataLst>
              <p:tags r:id="rId12"/>
            </p:custDataLst>
          </p:nvPr>
        </p:nvSpPr>
        <p:spPr>
          <a:xfrm>
            <a:off x="374476" y="91997"/>
            <a:ext cx="8212175" cy="566737"/>
          </a:xfrm>
          <a:prstGeom prst="rect">
            <a:avLst/>
          </a:prstGeom>
        </p:spPr>
        <p:txBody>
          <a:bodyPr vert="horz" wrap="none" lIns="91440" tIns="45720" rIns="91440" bIns="45720" rtlCol="0" anchor="b">
            <a:normAutofit/>
          </a:bodyPr>
          <a:lstStyle>
            <a:lvl1pPr defTabSz="914400">
              <a:lnSpc>
                <a:spcPct val="90000"/>
              </a:lnSpc>
              <a:spcBef>
                <a:spcPct val="0"/>
              </a:spcBef>
              <a:buNone/>
              <a:defRPr sz="3200" b="1" i="0" baseline="0">
                <a:solidFill>
                  <a:srgbClr val="42331C"/>
                </a:solidFill>
                <a:latin typeface="Arial" pitchFamily="34" charset="0"/>
                <a:ea typeface="黑体" pitchFamily="49" charset="-122"/>
                <a:cs typeface="+mj-cs"/>
              </a:defRPr>
            </a:lvl1pPr>
          </a:lstStyle>
          <a:p>
            <a:r>
              <a:rPr lang="zh-CN" altLang="en-US" dirty="0" smtClean="0">
                <a:latin typeface="+mj-lt"/>
                <a:ea typeface="+mj-ea"/>
              </a:rPr>
              <a:t>在尔雅平台选课</a:t>
            </a:r>
            <a:endParaRPr lang="zh-CN" altLang="en-US" dirty="0">
              <a:latin typeface="+mj-lt"/>
              <a:ea typeface="+mj-ea"/>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2772"/>
                                        </p:tgtEl>
                                        <p:attrNameLst>
                                          <p:attrName>style.visibility</p:attrName>
                                        </p:attrNameLst>
                                      </p:cBhvr>
                                      <p:to>
                                        <p:strVal val="visible"/>
                                      </p:to>
                                    </p:set>
                                    <p:animEffect transition="in" filter="wipe(down)">
                                      <p:cBhvr>
                                        <p:cTn id="7" dur="500"/>
                                        <p:tgtEl>
                                          <p:spTgt spid="3277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down)">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32785">
                                            <p:txEl>
                                              <p:pRg st="0" end="0"/>
                                            </p:txEl>
                                          </p:spTgt>
                                        </p:tgtEl>
                                        <p:attrNameLst>
                                          <p:attrName>style.visibility</p:attrName>
                                        </p:attrNameLst>
                                      </p:cBhvr>
                                      <p:to>
                                        <p:strVal val="visible"/>
                                      </p:to>
                                    </p:set>
                                    <p:animEffect transition="in" filter="wipe(down)">
                                      <p:cBhvr>
                                        <p:cTn id="17" dur="500"/>
                                        <p:tgtEl>
                                          <p:spTgt spid="32785">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wipe(down)">
                                      <p:cBhvr>
                                        <p:cTn id="22" dur="500"/>
                                        <p:tgtEl>
                                          <p:spTgt spid="5"/>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32787">
                                            <p:txEl>
                                              <p:pRg st="0" end="0"/>
                                            </p:txEl>
                                          </p:spTgt>
                                        </p:tgtEl>
                                        <p:attrNameLst>
                                          <p:attrName>style.visibility</p:attrName>
                                        </p:attrNameLst>
                                      </p:cBhvr>
                                      <p:to>
                                        <p:strVal val="visible"/>
                                      </p:to>
                                    </p:set>
                                    <p:animEffect transition="in" filter="wipe(down)">
                                      <p:cBhvr>
                                        <p:cTn id="27" dur="500"/>
                                        <p:tgtEl>
                                          <p:spTgt spid="32787">
                                            <p:txEl>
                                              <p:pRg st="0" end="0"/>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nodeType="clickEffect">
                                  <p:stCondLst>
                                    <p:cond delay="0"/>
                                  </p:stCondLst>
                                  <p:childTnLst>
                                    <p:set>
                                      <p:cBhvr>
                                        <p:cTn id="31" dur="1" fill="hold">
                                          <p:stCondLst>
                                            <p:cond delay="0"/>
                                          </p:stCondLst>
                                        </p:cTn>
                                        <p:tgtEl>
                                          <p:spTgt spid="6"/>
                                        </p:tgtEl>
                                        <p:attrNameLst>
                                          <p:attrName>style.visibility</p:attrName>
                                        </p:attrNameLst>
                                      </p:cBhvr>
                                      <p:to>
                                        <p:strVal val="visible"/>
                                      </p:to>
                                    </p:set>
                                    <p:animEffect transition="in" filter="wipe(down)">
                                      <p:cBhvr>
                                        <p:cTn id="32" dur="500"/>
                                        <p:tgtEl>
                                          <p:spTgt spid="6"/>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grpId="0" nodeType="clickEffect">
                                  <p:stCondLst>
                                    <p:cond delay="0"/>
                                  </p:stCondLst>
                                  <p:childTnLst>
                                    <p:set>
                                      <p:cBhvr>
                                        <p:cTn id="36" dur="1" fill="hold">
                                          <p:stCondLst>
                                            <p:cond delay="0"/>
                                          </p:stCondLst>
                                        </p:cTn>
                                        <p:tgtEl>
                                          <p:spTgt spid="32792">
                                            <p:txEl>
                                              <p:pRg st="0" end="0"/>
                                            </p:txEl>
                                          </p:spTgt>
                                        </p:tgtEl>
                                        <p:attrNameLst>
                                          <p:attrName>style.visibility</p:attrName>
                                        </p:attrNameLst>
                                      </p:cBhvr>
                                      <p:to>
                                        <p:strVal val="visible"/>
                                      </p:to>
                                    </p:set>
                                    <p:animEffect transition="in" filter="wipe(down)">
                                      <p:cBhvr>
                                        <p:cTn id="37" dur="500"/>
                                        <p:tgtEl>
                                          <p:spTgt spid="32792">
                                            <p:txEl>
                                              <p:pRg st="0" end="0"/>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4" fill="hold" nodeType="clickEffect">
                                  <p:stCondLst>
                                    <p:cond delay="0"/>
                                  </p:stCondLst>
                                  <p:childTnLst>
                                    <p:set>
                                      <p:cBhvr>
                                        <p:cTn id="41" dur="1" fill="hold">
                                          <p:stCondLst>
                                            <p:cond delay="0"/>
                                          </p:stCondLst>
                                        </p:cTn>
                                        <p:tgtEl>
                                          <p:spTgt spid="4"/>
                                        </p:tgtEl>
                                        <p:attrNameLst>
                                          <p:attrName>style.visibility</p:attrName>
                                        </p:attrNameLst>
                                      </p:cBhvr>
                                      <p:to>
                                        <p:strVal val="visible"/>
                                      </p:to>
                                    </p:set>
                                    <p:animEffect transition="in" filter="wipe(down)">
                                      <p:cBhvr>
                                        <p:cTn id="42" dur="500"/>
                                        <p:tgtEl>
                                          <p:spTgt spid="4"/>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4" fill="hold" grpId="0" nodeType="clickEffect">
                                  <p:stCondLst>
                                    <p:cond delay="0"/>
                                  </p:stCondLst>
                                  <p:childTnLst>
                                    <p:set>
                                      <p:cBhvr>
                                        <p:cTn id="46" dur="1" fill="hold">
                                          <p:stCondLst>
                                            <p:cond delay="0"/>
                                          </p:stCondLst>
                                        </p:cTn>
                                        <p:tgtEl>
                                          <p:spTgt spid="32786">
                                            <p:txEl>
                                              <p:pRg st="0" end="0"/>
                                            </p:txEl>
                                          </p:spTgt>
                                        </p:tgtEl>
                                        <p:attrNameLst>
                                          <p:attrName>style.visibility</p:attrName>
                                        </p:attrNameLst>
                                      </p:cBhvr>
                                      <p:to>
                                        <p:strVal val="visible"/>
                                      </p:to>
                                    </p:set>
                                    <p:animEffect transition="in" filter="wipe(down)">
                                      <p:cBhvr>
                                        <p:cTn id="47" dur="500"/>
                                        <p:tgtEl>
                                          <p:spTgt spid="3278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772" grpId="0" animBg="1"/>
      <p:bldP spid="32785" grpId="0" build="allAtOnce"/>
      <p:bldP spid="32786" grpId="0" build="allAtOnce"/>
      <p:bldP spid="32787" grpId="0" build="allAtOnce"/>
      <p:bldP spid="32792" grpId="0" build="allAtOnce"/>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H_Title"/>
          <p:cNvSpPr txBox="1"/>
          <p:nvPr>
            <p:custDataLst>
              <p:tags r:id="rId2"/>
            </p:custDataLst>
          </p:nvPr>
        </p:nvSpPr>
        <p:spPr>
          <a:xfrm>
            <a:off x="1403648" y="332656"/>
            <a:ext cx="4670045" cy="952314"/>
          </a:xfrm>
          <a:custGeom>
            <a:avLst/>
            <a:gdLst>
              <a:gd name="connsiteX0" fmla="*/ 0 w 3064329"/>
              <a:gd name="connsiteY0" fmla="*/ 0 h 437055"/>
              <a:gd name="connsiteX1" fmla="*/ 3064329 w 3064329"/>
              <a:gd name="connsiteY1" fmla="*/ 0 h 437055"/>
              <a:gd name="connsiteX2" fmla="*/ 3064329 w 3064329"/>
              <a:gd name="connsiteY2" fmla="*/ 437055 h 437055"/>
              <a:gd name="connsiteX3" fmla="*/ 0 w 3064329"/>
              <a:gd name="connsiteY3" fmla="*/ 437055 h 437055"/>
              <a:gd name="connsiteX4" fmla="*/ 0 w 3064329"/>
              <a:gd name="connsiteY4" fmla="*/ 0 h 437055"/>
              <a:gd name="connsiteX0" fmla="*/ 3064329 w 3155769"/>
              <a:gd name="connsiteY0" fmla="*/ 437055 h 528495"/>
              <a:gd name="connsiteX1" fmla="*/ 0 w 3155769"/>
              <a:gd name="connsiteY1" fmla="*/ 437055 h 528495"/>
              <a:gd name="connsiteX2" fmla="*/ 0 w 3155769"/>
              <a:gd name="connsiteY2" fmla="*/ 0 h 528495"/>
              <a:gd name="connsiteX3" fmla="*/ 3064329 w 3155769"/>
              <a:gd name="connsiteY3" fmla="*/ 0 h 528495"/>
              <a:gd name="connsiteX4" fmla="*/ 3155769 w 3155769"/>
              <a:gd name="connsiteY4" fmla="*/ 528495 h 528495"/>
              <a:gd name="connsiteX0" fmla="*/ 3064329 w 3064329"/>
              <a:gd name="connsiteY0" fmla="*/ 437055 h 437055"/>
              <a:gd name="connsiteX1" fmla="*/ 0 w 3064329"/>
              <a:gd name="connsiteY1" fmla="*/ 437055 h 437055"/>
              <a:gd name="connsiteX2" fmla="*/ 0 w 3064329"/>
              <a:gd name="connsiteY2" fmla="*/ 0 h 437055"/>
              <a:gd name="connsiteX3" fmla="*/ 3064329 w 3064329"/>
              <a:gd name="connsiteY3" fmla="*/ 0 h 437055"/>
            </a:gdLst>
            <a:ahLst/>
            <a:cxnLst>
              <a:cxn ang="0">
                <a:pos x="connsiteX0" y="connsiteY0"/>
              </a:cxn>
              <a:cxn ang="0">
                <a:pos x="connsiteX1" y="connsiteY1"/>
              </a:cxn>
              <a:cxn ang="0">
                <a:pos x="connsiteX2" y="connsiteY2"/>
              </a:cxn>
              <a:cxn ang="0">
                <a:pos x="connsiteX3" y="connsiteY3"/>
              </a:cxn>
            </a:cxnLst>
            <a:rect l="l" t="t" r="r" b="b"/>
            <a:pathLst>
              <a:path w="3064329" h="437055">
                <a:moveTo>
                  <a:pt x="3064329" y="437055"/>
                </a:moveTo>
                <a:lnTo>
                  <a:pt x="0" y="437055"/>
                </a:lnTo>
                <a:lnTo>
                  <a:pt x="0" y="0"/>
                </a:lnTo>
                <a:lnTo>
                  <a:pt x="3064329" y="0"/>
                </a:lnTo>
              </a:path>
            </a:pathLst>
          </a:custGeom>
          <a:noFill/>
          <a:ln w="25400">
            <a:solidFill>
              <a:schemeClr val="accent1"/>
            </a:solidFill>
          </a:ln>
        </p:spPr>
        <p:txBody>
          <a:bodyPr wrap="square" lIns="360000" tIns="0" rIns="0" bIns="36000" rtlCol="0" anchor="ctr" anchorCtr="0">
            <a:normAutofit/>
          </a:bodyPr>
          <a:lstStyle/>
          <a:p>
            <a:pPr>
              <a:lnSpc>
                <a:spcPct val="130000"/>
              </a:lnSpc>
            </a:pPr>
            <a:r>
              <a:rPr lang="zh-CN" altLang="en-US" sz="3200" dirty="0" smtClean="0">
                <a:latin typeface="华文细黑" panose="02010600040101010101" pitchFamily="2" charset="-122"/>
                <a:ea typeface="华文细黑" panose="02010600040101010101" pitchFamily="2" charset="-122"/>
              </a:rPr>
              <a:t>密码登录问题</a:t>
            </a:r>
            <a:endParaRPr lang="zh-CN" altLang="en-US" sz="3200" dirty="0">
              <a:latin typeface="华文细黑" panose="02010600040101010101" pitchFamily="2" charset="-122"/>
              <a:ea typeface="华文细黑" panose="02010600040101010101" pitchFamily="2" charset="-122"/>
            </a:endParaRPr>
          </a:p>
        </p:txBody>
      </p:sp>
      <p:sp>
        <p:nvSpPr>
          <p:cNvPr id="3" name="MH_Others_1"/>
          <p:cNvSpPr/>
          <p:nvPr>
            <p:custDataLst>
              <p:tags r:id="rId3"/>
            </p:custDataLst>
          </p:nvPr>
        </p:nvSpPr>
        <p:spPr>
          <a:xfrm>
            <a:off x="251520" y="332656"/>
            <a:ext cx="1104682" cy="952314"/>
          </a:xfrm>
          <a:prstGeom prst="hexagon">
            <a:avLst>
              <a:gd name="adj" fmla="val 29651"/>
              <a:gd name="vf" fmla="val 115470"/>
            </a:avLst>
          </a:prstGeom>
          <a:solidFill>
            <a:schemeClr val="accent1"/>
          </a:solid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72000" rIns="0" bIns="0" rtlCol="0" anchor="ctr">
            <a:normAutofit fontScale="62500" lnSpcReduction="20000"/>
          </a:bodyPr>
          <a:lstStyle/>
          <a:p>
            <a:pPr algn="ctr"/>
            <a:endParaRPr lang="zh-CN" altLang="en-US" sz="6600" dirty="0">
              <a:solidFill>
                <a:srgbClr val="FFFFFF"/>
              </a:solidFill>
              <a:latin typeface="Times New Roman" panose="02020603050405020304" pitchFamily="18" charset="0"/>
              <a:cs typeface="Times New Roman" panose="02020603050405020304" pitchFamily="18" charset="0"/>
            </a:endParaRPr>
          </a:p>
        </p:txBody>
      </p:sp>
      <p:sp>
        <p:nvSpPr>
          <p:cNvPr id="7" name="MH_Number"/>
          <p:cNvSpPr/>
          <p:nvPr>
            <p:custDataLst>
              <p:tags r:id="rId4"/>
            </p:custDataLst>
          </p:nvPr>
        </p:nvSpPr>
        <p:spPr>
          <a:xfrm>
            <a:off x="251520" y="332656"/>
            <a:ext cx="1104682" cy="952315"/>
          </a:xfrm>
          <a:prstGeom prst="rect">
            <a:avLst/>
          </a:prstGeom>
        </p:spPr>
        <p:txBody>
          <a:bodyPr wrap="square" lIns="0" tIns="0" rIns="0" bIns="0" anchor="ctr" anchorCtr="0">
            <a:normAutofit lnSpcReduction="10000"/>
          </a:bodyPr>
          <a:lstStyle/>
          <a:p>
            <a:pPr lvl="0" algn="ctr"/>
            <a:r>
              <a:rPr lang="en-US" altLang="zh-CN" sz="6600" dirty="0" smtClean="0">
                <a:solidFill>
                  <a:srgbClr val="FFFFFF"/>
                </a:solidFill>
                <a:latin typeface="Times New Roman" panose="02020603050405020304" pitchFamily="18" charset="0"/>
                <a:cs typeface="Times New Roman" panose="02020603050405020304" pitchFamily="18" charset="0"/>
              </a:rPr>
              <a:t>2</a:t>
            </a:r>
            <a:endParaRPr lang="zh-CN" altLang="en-US" sz="6600" dirty="0">
              <a:solidFill>
                <a:srgbClr val="FFFFFF"/>
              </a:solidFill>
              <a:latin typeface="Times New Roman" panose="02020603050405020304" pitchFamily="18" charset="0"/>
              <a:cs typeface="Times New Roman" panose="02020603050405020304" pitchFamily="18" charset="0"/>
            </a:endParaRPr>
          </a:p>
        </p:txBody>
      </p:sp>
      <p:sp>
        <p:nvSpPr>
          <p:cNvPr id="5" name="MH_Others_1"/>
          <p:cNvSpPr/>
          <p:nvPr>
            <p:custDataLst>
              <p:tags r:id="rId5"/>
            </p:custDataLst>
          </p:nvPr>
        </p:nvSpPr>
        <p:spPr>
          <a:xfrm>
            <a:off x="4355976" y="2204864"/>
            <a:ext cx="4502525" cy="444884"/>
          </a:xfrm>
          <a:custGeom>
            <a:avLst/>
            <a:gdLst>
              <a:gd name="connsiteX0" fmla="*/ 3322894 w 3376894"/>
              <a:gd name="connsiteY0" fmla="*/ 336884 h 444884"/>
              <a:gd name="connsiteX1" fmla="*/ 3376894 w 3376894"/>
              <a:gd name="connsiteY1" fmla="*/ 390884 h 444884"/>
              <a:gd name="connsiteX2" fmla="*/ 3322894 w 3376894"/>
              <a:gd name="connsiteY2" fmla="*/ 444884 h 444884"/>
              <a:gd name="connsiteX3" fmla="*/ 3284711 w 3376894"/>
              <a:gd name="connsiteY3" fmla="*/ 429068 h 444884"/>
              <a:gd name="connsiteX4" fmla="*/ 3277511 w 3376894"/>
              <a:gd name="connsiteY4" fmla="*/ 411686 h 444884"/>
              <a:gd name="connsiteX5" fmla="*/ 423171 w 3376894"/>
              <a:gd name="connsiteY5" fmla="*/ 411686 h 444884"/>
              <a:gd name="connsiteX6" fmla="*/ 423171 w 3376894"/>
              <a:gd name="connsiteY6" fmla="*/ 382886 h 444884"/>
              <a:gd name="connsiteX7" fmla="*/ 3272207 w 3376894"/>
              <a:gd name="connsiteY7" fmla="*/ 382886 h 444884"/>
              <a:gd name="connsiteX8" fmla="*/ 3284711 w 3376894"/>
              <a:gd name="connsiteY8" fmla="*/ 352700 h 444884"/>
              <a:gd name="connsiteX9" fmla="*/ 3322894 w 3376894"/>
              <a:gd name="connsiteY9" fmla="*/ 336884 h 444884"/>
              <a:gd name="connsiteX10" fmla="*/ 220963 w 3376894"/>
              <a:gd name="connsiteY10" fmla="*/ 0 h 444884"/>
              <a:gd name="connsiteX11" fmla="*/ 441926 w 3376894"/>
              <a:gd name="connsiteY11" fmla="*/ 220963 h 444884"/>
              <a:gd name="connsiteX12" fmla="*/ 220963 w 3376894"/>
              <a:gd name="connsiteY12" fmla="*/ 441926 h 444884"/>
              <a:gd name="connsiteX13" fmla="*/ 0 w 3376894"/>
              <a:gd name="connsiteY13" fmla="*/ 220963 h 444884"/>
              <a:gd name="connsiteX14" fmla="*/ 220963 w 3376894"/>
              <a:gd name="connsiteY14" fmla="*/ 0 h 4448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376894" h="444884">
                <a:moveTo>
                  <a:pt x="3322894" y="336884"/>
                </a:moveTo>
                <a:cubicBezTo>
                  <a:pt x="3352717" y="336884"/>
                  <a:pt x="3376894" y="361061"/>
                  <a:pt x="3376894" y="390884"/>
                </a:cubicBezTo>
                <a:cubicBezTo>
                  <a:pt x="3376894" y="420707"/>
                  <a:pt x="3352717" y="444884"/>
                  <a:pt x="3322894" y="444884"/>
                </a:cubicBezTo>
                <a:cubicBezTo>
                  <a:pt x="3307983" y="444884"/>
                  <a:pt x="3294483" y="438840"/>
                  <a:pt x="3284711" y="429068"/>
                </a:cubicBezTo>
                <a:lnTo>
                  <a:pt x="3277511" y="411686"/>
                </a:lnTo>
                <a:lnTo>
                  <a:pt x="423171" y="411686"/>
                </a:lnTo>
                <a:lnTo>
                  <a:pt x="423171" y="382886"/>
                </a:lnTo>
                <a:lnTo>
                  <a:pt x="3272207" y="382886"/>
                </a:lnTo>
                <a:lnTo>
                  <a:pt x="3284711" y="352700"/>
                </a:lnTo>
                <a:cubicBezTo>
                  <a:pt x="3294483" y="342928"/>
                  <a:pt x="3307983" y="336884"/>
                  <a:pt x="3322894" y="336884"/>
                </a:cubicBezTo>
                <a:close/>
                <a:moveTo>
                  <a:pt x="220963" y="0"/>
                </a:moveTo>
                <a:cubicBezTo>
                  <a:pt x="342997" y="0"/>
                  <a:pt x="441926" y="98929"/>
                  <a:pt x="441926" y="220963"/>
                </a:cubicBezTo>
                <a:cubicBezTo>
                  <a:pt x="441926" y="342997"/>
                  <a:pt x="342997" y="441926"/>
                  <a:pt x="220963" y="441926"/>
                </a:cubicBezTo>
                <a:cubicBezTo>
                  <a:pt x="98929" y="441926"/>
                  <a:pt x="0" y="342997"/>
                  <a:pt x="0" y="220963"/>
                </a:cubicBezTo>
                <a:cubicBezTo>
                  <a:pt x="0" y="98929"/>
                  <a:pt x="98929" y="0"/>
                  <a:pt x="220963"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72000" rtlCol="0" anchor="ctr">
            <a:normAutofit/>
          </a:bodyPr>
          <a:lstStyle/>
          <a:p>
            <a:pPr lvl="0" algn="ctr"/>
            <a:r>
              <a:rPr lang="zh-CN" altLang="en-US" dirty="0" smtClean="0">
                <a:solidFill>
                  <a:schemeClr val="tx1"/>
                </a:solidFill>
              </a:rPr>
              <a:t>          登录正确的学习 网址，点击“登录”</a:t>
            </a:r>
            <a:endParaRPr lang="zh-CN" altLang="en-US" dirty="0">
              <a:solidFill>
                <a:schemeClr val="tx1"/>
              </a:solidFill>
            </a:endParaRPr>
          </a:p>
        </p:txBody>
      </p:sp>
      <p:sp>
        <p:nvSpPr>
          <p:cNvPr id="6" name="MH_Others_8"/>
          <p:cNvSpPr txBox="1"/>
          <p:nvPr>
            <p:custDataLst>
              <p:tags r:id="rId6"/>
            </p:custDataLst>
          </p:nvPr>
        </p:nvSpPr>
        <p:spPr>
          <a:xfrm>
            <a:off x="4355976" y="2204864"/>
            <a:ext cx="612700" cy="404930"/>
          </a:xfrm>
          <a:prstGeom prst="rect">
            <a:avLst/>
          </a:prstGeom>
          <a:noFill/>
        </p:spPr>
        <p:txBody>
          <a:bodyPr wrap="square" lIns="0" tIns="0" rIns="0" bIns="0" rtlCol="0" anchor="ctr" anchorCtr="0">
            <a:normAutofit/>
          </a:bodyPr>
          <a:lstStyle/>
          <a:p>
            <a:pPr algn="ctr"/>
            <a:r>
              <a:rPr lang="en-US" altLang="zh-CN" dirty="0" smtClean="0">
                <a:solidFill>
                  <a:srgbClr val="FFFFFF"/>
                </a:solidFill>
              </a:rPr>
              <a:t>01    </a:t>
            </a:r>
            <a:endParaRPr lang="zh-CN" altLang="en-US" dirty="0">
              <a:solidFill>
                <a:srgbClr val="FFFFFF"/>
              </a:solidFill>
            </a:endParaRPr>
          </a:p>
        </p:txBody>
      </p:sp>
      <p:sp>
        <p:nvSpPr>
          <p:cNvPr id="8" name="MH_Others_2"/>
          <p:cNvSpPr/>
          <p:nvPr>
            <p:custDataLst>
              <p:tags r:id="rId7"/>
            </p:custDataLst>
          </p:nvPr>
        </p:nvSpPr>
        <p:spPr>
          <a:xfrm flipH="1">
            <a:off x="395536" y="3140968"/>
            <a:ext cx="4502525" cy="444884"/>
          </a:xfrm>
          <a:custGeom>
            <a:avLst/>
            <a:gdLst>
              <a:gd name="connsiteX0" fmla="*/ 3322894 w 3376894"/>
              <a:gd name="connsiteY0" fmla="*/ 336884 h 444884"/>
              <a:gd name="connsiteX1" fmla="*/ 3376894 w 3376894"/>
              <a:gd name="connsiteY1" fmla="*/ 390884 h 444884"/>
              <a:gd name="connsiteX2" fmla="*/ 3322894 w 3376894"/>
              <a:gd name="connsiteY2" fmla="*/ 444884 h 444884"/>
              <a:gd name="connsiteX3" fmla="*/ 3284711 w 3376894"/>
              <a:gd name="connsiteY3" fmla="*/ 429068 h 444884"/>
              <a:gd name="connsiteX4" fmla="*/ 3277511 w 3376894"/>
              <a:gd name="connsiteY4" fmla="*/ 411686 h 444884"/>
              <a:gd name="connsiteX5" fmla="*/ 423171 w 3376894"/>
              <a:gd name="connsiteY5" fmla="*/ 411686 h 444884"/>
              <a:gd name="connsiteX6" fmla="*/ 423171 w 3376894"/>
              <a:gd name="connsiteY6" fmla="*/ 382886 h 444884"/>
              <a:gd name="connsiteX7" fmla="*/ 3272207 w 3376894"/>
              <a:gd name="connsiteY7" fmla="*/ 382886 h 444884"/>
              <a:gd name="connsiteX8" fmla="*/ 3284711 w 3376894"/>
              <a:gd name="connsiteY8" fmla="*/ 352700 h 444884"/>
              <a:gd name="connsiteX9" fmla="*/ 3322894 w 3376894"/>
              <a:gd name="connsiteY9" fmla="*/ 336884 h 444884"/>
              <a:gd name="connsiteX10" fmla="*/ 220963 w 3376894"/>
              <a:gd name="connsiteY10" fmla="*/ 0 h 444884"/>
              <a:gd name="connsiteX11" fmla="*/ 441926 w 3376894"/>
              <a:gd name="connsiteY11" fmla="*/ 220963 h 444884"/>
              <a:gd name="connsiteX12" fmla="*/ 220963 w 3376894"/>
              <a:gd name="connsiteY12" fmla="*/ 441926 h 444884"/>
              <a:gd name="connsiteX13" fmla="*/ 0 w 3376894"/>
              <a:gd name="connsiteY13" fmla="*/ 220963 h 444884"/>
              <a:gd name="connsiteX14" fmla="*/ 220963 w 3376894"/>
              <a:gd name="connsiteY14" fmla="*/ 0 h 4448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376894" h="444884">
                <a:moveTo>
                  <a:pt x="3322894" y="336884"/>
                </a:moveTo>
                <a:cubicBezTo>
                  <a:pt x="3352717" y="336884"/>
                  <a:pt x="3376894" y="361061"/>
                  <a:pt x="3376894" y="390884"/>
                </a:cubicBezTo>
                <a:cubicBezTo>
                  <a:pt x="3376894" y="420707"/>
                  <a:pt x="3352717" y="444884"/>
                  <a:pt x="3322894" y="444884"/>
                </a:cubicBezTo>
                <a:cubicBezTo>
                  <a:pt x="3307983" y="444884"/>
                  <a:pt x="3294483" y="438840"/>
                  <a:pt x="3284711" y="429068"/>
                </a:cubicBezTo>
                <a:lnTo>
                  <a:pt x="3277511" y="411686"/>
                </a:lnTo>
                <a:lnTo>
                  <a:pt x="423171" y="411686"/>
                </a:lnTo>
                <a:lnTo>
                  <a:pt x="423171" y="382886"/>
                </a:lnTo>
                <a:lnTo>
                  <a:pt x="3272207" y="382886"/>
                </a:lnTo>
                <a:lnTo>
                  <a:pt x="3284711" y="352700"/>
                </a:lnTo>
                <a:cubicBezTo>
                  <a:pt x="3294483" y="342928"/>
                  <a:pt x="3307983" y="336884"/>
                  <a:pt x="3322894" y="336884"/>
                </a:cubicBezTo>
                <a:close/>
                <a:moveTo>
                  <a:pt x="220963" y="0"/>
                </a:moveTo>
                <a:cubicBezTo>
                  <a:pt x="342997" y="0"/>
                  <a:pt x="441926" y="98929"/>
                  <a:pt x="441926" y="220963"/>
                </a:cubicBezTo>
                <a:cubicBezTo>
                  <a:pt x="441926" y="342997"/>
                  <a:pt x="342997" y="441926"/>
                  <a:pt x="220963" y="441926"/>
                </a:cubicBezTo>
                <a:cubicBezTo>
                  <a:pt x="98929" y="441926"/>
                  <a:pt x="0" y="342997"/>
                  <a:pt x="0" y="220963"/>
                </a:cubicBezTo>
                <a:cubicBezTo>
                  <a:pt x="0" y="98929"/>
                  <a:pt x="98929" y="0"/>
                  <a:pt x="220963"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108000" bIns="72000" rtlCol="0" anchor="ctr">
            <a:normAutofit/>
          </a:bodyPr>
          <a:lstStyle/>
          <a:p>
            <a:pPr lvl="0" algn="ctr"/>
            <a:r>
              <a:rPr lang="zh-CN" altLang="en-US" dirty="0" smtClean="0">
                <a:solidFill>
                  <a:schemeClr val="tx1"/>
                </a:solidFill>
              </a:rPr>
              <a:t>输入正确的学号和密码</a:t>
            </a:r>
            <a:endParaRPr lang="zh-CN" altLang="en-US" dirty="0">
              <a:solidFill>
                <a:schemeClr val="tx1"/>
              </a:solidFill>
            </a:endParaRPr>
          </a:p>
        </p:txBody>
      </p:sp>
      <p:sp>
        <p:nvSpPr>
          <p:cNvPr id="9" name="MH_Others_4"/>
          <p:cNvSpPr txBox="1"/>
          <p:nvPr>
            <p:custDataLst>
              <p:tags r:id="rId8"/>
            </p:custDataLst>
          </p:nvPr>
        </p:nvSpPr>
        <p:spPr>
          <a:xfrm>
            <a:off x="4355976" y="3140968"/>
            <a:ext cx="612700" cy="404930"/>
          </a:xfrm>
          <a:prstGeom prst="rect">
            <a:avLst/>
          </a:prstGeom>
          <a:noFill/>
        </p:spPr>
        <p:txBody>
          <a:bodyPr wrap="square" lIns="0" tIns="0" rIns="0" bIns="0" rtlCol="0" anchor="ctr" anchorCtr="0">
            <a:normAutofit/>
          </a:bodyPr>
          <a:lstStyle/>
          <a:p>
            <a:pPr algn="ctr"/>
            <a:r>
              <a:rPr lang="en-US" altLang="zh-CN" dirty="0" smtClean="0">
                <a:solidFill>
                  <a:srgbClr val="FFFFFF"/>
                </a:solidFill>
              </a:rPr>
              <a:t>02</a:t>
            </a:r>
            <a:endParaRPr lang="zh-CN" altLang="en-US" dirty="0">
              <a:solidFill>
                <a:srgbClr val="FFFFFF"/>
              </a:solidFill>
            </a:endParaRPr>
          </a:p>
        </p:txBody>
      </p:sp>
      <p:sp>
        <p:nvSpPr>
          <p:cNvPr id="10" name="MH_Others_10"/>
          <p:cNvSpPr/>
          <p:nvPr>
            <p:custDataLst>
              <p:tags r:id="rId9"/>
            </p:custDataLst>
          </p:nvPr>
        </p:nvSpPr>
        <p:spPr>
          <a:xfrm>
            <a:off x="4355976" y="4077072"/>
            <a:ext cx="4502525" cy="444884"/>
          </a:xfrm>
          <a:custGeom>
            <a:avLst/>
            <a:gdLst>
              <a:gd name="connsiteX0" fmla="*/ 3322894 w 3376894"/>
              <a:gd name="connsiteY0" fmla="*/ 336884 h 444884"/>
              <a:gd name="connsiteX1" fmla="*/ 3376894 w 3376894"/>
              <a:gd name="connsiteY1" fmla="*/ 390884 h 444884"/>
              <a:gd name="connsiteX2" fmla="*/ 3322894 w 3376894"/>
              <a:gd name="connsiteY2" fmla="*/ 444884 h 444884"/>
              <a:gd name="connsiteX3" fmla="*/ 3284711 w 3376894"/>
              <a:gd name="connsiteY3" fmla="*/ 429068 h 444884"/>
              <a:gd name="connsiteX4" fmla="*/ 3277511 w 3376894"/>
              <a:gd name="connsiteY4" fmla="*/ 411686 h 444884"/>
              <a:gd name="connsiteX5" fmla="*/ 423171 w 3376894"/>
              <a:gd name="connsiteY5" fmla="*/ 411686 h 444884"/>
              <a:gd name="connsiteX6" fmla="*/ 423171 w 3376894"/>
              <a:gd name="connsiteY6" fmla="*/ 382886 h 444884"/>
              <a:gd name="connsiteX7" fmla="*/ 3272207 w 3376894"/>
              <a:gd name="connsiteY7" fmla="*/ 382886 h 444884"/>
              <a:gd name="connsiteX8" fmla="*/ 3284711 w 3376894"/>
              <a:gd name="connsiteY8" fmla="*/ 352700 h 444884"/>
              <a:gd name="connsiteX9" fmla="*/ 3322894 w 3376894"/>
              <a:gd name="connsiteY9" fmla="*/ 336884 h 444884"/>
              <a:gd name="connsiteX10" fmla="*/ 220963 w 3376894"/>
              <a:gd name="connsiteY10" fmla="*/ 0 h 444884"/>
              <a:gd name="connsiteX11" fmla="*/ 441926 w 3376894"/>
              <a:gd name="connsiteY11" fmla="*/ 220963 h 444884"/>
              <a:gd name="connsiteX12" fmla="*/ 220963 w 3376894"/>
              <a:gd name="connsiteY12" fmla="*/ 441926 h 444884"/>
              <a:gd name="connsiteX13" fmla="*/ 0 w 3376894"/>
              <a:gd name="connsiteY13" fmla="*/ 220963 h 444884"/>
              <a:gd name="connsiteX14" fmla="*/ 220963 w 3376894"/>
              <a:gd name="connsiteY14" fmla="*/ 0 h 4448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376894" h="444884">
                <a:moveTo>
                  <a:pt x="3322894" y="336884"/>
                </a:moveTo>
                <a:cubicBezTo>
                  <a:pt x="3352717" y="336884"/>
                  <a:pt x="3376894" y="361061"/>
                  <a:pt x="3376894" y="390884"/>
                </a:cubicBezTo>
                <a:cubicBezTo>
                  <a:pt x="3376894" y="420707"/>
                  <a:pt x="3352717" y="444884"/>
                  <a:pt x="3322894" y="444884"/>
                </a:cubicBezTo>
                <a:cubicBezTo>
                  <a:pt x="3307983" y="444884"/>
                  <a:pt x="3294483" y="438840"/>
                  <a:pt x="3284711" y="429068"/>
                </a:cubicBezTo>
                <a:lnTo>
                  <a:pt x="3277511" y="411686"/>
                </a:lnTo>
                <a:lnTo>
                  <a:pt x="423171" y="411686"/>
                </a:lnTo>
                <a:lnTo>
                  <a:pt x="423171" y="382886"/>
                </a:lnTo>
                <a:lnTo>
                  <a:pt x="3272207" y="382886"/>
                </a:lnTo>
                <a:lnTo>
                  <a:pt x="3284711" y="352700"/>
                </a:lnTo>
                <a:cubicBezTo>
                  <a:pt x="3294483" y="342928"/>
                  <a:pt x="3307983" y="336884"/>
                  <a:pt x="3322894" y="336884"/>
                </a:cubicBezTo>
                <a:close/>
                <a:moveTo>
                  <a:pt x="220963" y="0"/>
                </a:moveTo>
                <a:cubicBezTo>
                  <a:pt x="342997" y="0"/>
                  <a:pt x="441926" y="98929"/>
                  <a:pt x="441926" y="220963"/>
                </a:cubicBezTo>
                <a:cubicBezTo>
                  <a:pt x="441926" y="342997"/>
                  <a:pt x="342997" y="441926"/>
                  <a:pt x="220963" y="441926"/>
                </a:cubicBezTo>
                <a:cubicBezTo>
                  <a:pt x="98929" y="441926"/>
                  <a:pt x="0" y="342997"/>
                  <a:pt x="0" y="220963"/>
                </a:cubicBezTo>
                <a:cubicBezTo>
                  <a:pt x="0" y="98929"/>
                  <a:pt x="98929" y="0"/>
                  <a:pt x="220963"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72000" rtlCol="0" anchor="ctr">
            <a:normAutofit/>
          </a:bodyPr>
          <a:lstStyle/>
          <a:p>
            <a:pPr lvl="0" algn="ctr"/>
            <a:r>
              <a:rPr lang="zh-CN" altLang="en-US" dirty="0" smtClean="0">
                <a:solidFill>
                  <a:schemeClr val="tx1"/>
                </a:solidFill>
              </a:rPr>
              <a:t>修改个人信息及密码</a:t>
            </a:r>
            <a:endParaRPr lang="zh-CN" altLang="en-US" dirty="0">
              <a:solidFill>
                <a:schemeClr val="tx1"/>
              </a:solidFill>
            </a:endParaRPr>
          </a:p>
        </p:txBody>
      </p:sp>
      <p:sp>
        <p:nvSpPr>
          <p:cNvPr id="11" name="MH_Others_8"/>
          <p:cNvSpPr txBox="1"/>
          <p:nvPr>
            <p:custDataLst>
              <p:tags r:id="rId10"/>
            </p:custDataLst>
          </p:nvPr>
        </p:nvSpPr>
        <p:spPr>
          <a:xfrm>
            <a:off x="4355976" y="4077072"/>
            <a:ext cx="612700" cy="404930"/>
          </a:xfrm>
          <a:prstGeom prst="rect">
            <a:avLst/>
          </a:prstGeom>
          <a:noFill/>
        </p:spPr>
        <p:txBody>
          <a:bodyPr wrap="square" lIns="0" tIns="0" rIns="0" bIns="0" rtlCol="0" anchor="ctr" anchorCtr="0">
            <a:normAutofit/>
          </a:bodyPr>
          <a:lstStyle/>
          <a:p>
            <a:pPr algn="ctr"/>
            <a:r>
              <a:rPr lang="en-US" altLang="zh-CN" dirty="0" smtClean="0">
                <a:solidFill>
                  <a:srgbClr val="FFFFFF"/>
                </a:solidFill>
              </a:rPr>
              <a:t>03</a:t>
            </a:r>
            <a:endParaRPr lang="zh-CN" altLang="en-US" dirty="0">
              <a:solidFill>
                <a:srgbClr val="FFFFFF"/>
              </a:solidFill>
            </a:endParaRPr>
          </a:p>
        </p:txBody>
      </p:sp>
    </p:spTree>
    <p:custDataLst>
      <p:tags r:id="rId1"/>
    </p:custDataLst>
    <p:extLst>
      <p:ext uri="{BB962C8B-B14F-4D97-AF65-F5344CB8AC3E}">
        <p14:creationId xmlns="" xmlns:p14="http://schemas.microsoft.com/office/powerpoint/2010/main" val="33164806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bg/>
                                          </p:spTgt>
                                        </p:tgtEl>
                                        <p:attrNameLst>
                                          <p:attrName>style.visibility</p:attrName>
                                        </p:attrNameLst>
                                      </p:cBhvr>
                                      <p:to>
                                        <p:strVal val="visible"/>
                                      </p:to>
                                    </p:set>
                                    <p:animEffect transition="in" filter="wipe(down)">
                                      <p:cBhvr>
                                        <p:cTn id="7" dur="500"/>
                                        <p:tgtEl>
                                          <p:spTgt spid="5">
                                            <p:bg/>
                                          </p:spTgt>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5">
                                            <p:txEl>
                                              <p:pRg st="0" end="0"/>
                                            </p:txEl>
                                          </p:spTgt>
                                        </p:tgtEl>
                                        <p:attrNameLst>
                                          <p:attrName>style.visibility</p:attrName>
                                        </p:attrNameLst>
                                      </p:cBhvr>
                                      <p:to>
                                        <p:strVal val="visible"/>
                                      </p:to>
                                    </p:set>
                                    <p:animEffect transition="in" filter="wipe(down)">
                                      <p:cBhvr>
                                        <p:cTn id="10" dur="500"/>
                                        <p:tgtEl>
                                          <p:spTgt spid="5">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grpId="0" nodeType="clickEffect">
                                  <p:stCondLst>
                                    <p:cond delay="0"/>
                                  </p:stCondLst>
                                  <p:childTnLst>
                                    <p:set>
                                      <p:cBhvr>
                                        <p:cTn id="14" dur="1" fill="hold">
                                          <p:stCondLst>
                                            <p:cond delay="0"/>
                                          </p:stCondLst>
                                        </p:cTn>
                                        <p:tgtEl>
                                          <p:spTgt spid="8">
                                            <p:bg/>
                                          </p:spTgt>
                                        </p:tgtEl>
                                        <p:attrNameLst>
                                          <p:attrName>style.visibility</p:attrName>
                                        </p:attrNameLst>
                                      </p:cBhvr>
                                      <p:to>
                                        <p:strVal val="visible"/>
                                      </p:to>
                                    </p:set>
                                    <p:animEffect transition="in" filter="wipe(down)">
                                      <p:cBhvr>
                                        <p:cTn id="15" dur="500"/>
                                        <p:tgtEl>
                                          <p:spTgt spid="8">
                                            <p:bg/>
                                          </p:spTgt>
                                        </p:tgtEl>
                                      </p:cBhvr>
                                    </p:animEffect>
                                  </p:childTnLst>
                                </p:cTn>
                              </p:par>
                              <p:par>
                                <p:cTn id="16" presetID="22" presetClass="entr" presetSubtype="4" fill="hold" grpId="0" nodeType="withEffect">
                                  <p:stCondLst>
                                    <p:cond delay="0"/>
                                  </p:stCondLst>
                                  <p:childTnLst>
                                    <p:set>
                                      <p:cBhvr>
                                        <p:cTn id="17" dur="1" fill="hold">
                                          <p:stCondLst>
                                            <p:cond delay="0"/>
                                          </p:stCondLst>
                                        </p:cTn>
                                        <p:tgtEl>
                                          <p:spTgt spid="8">
                                            <p:txEl>
                                              <p:pRg st="0" end="0"/>
                                            </p:txEl>
                                          </p:spTgt>
                                        </p:tgtEl>
                                        <p:attrNameLst>
                                          <p:attrName>style.visibility</p:attrName>
                                        </p:attrNameLst>
                                      </p:cBhvr>
                                      <p:to>
                                        <p:strVal val="visible"/>
                                      </p:to>
                                    </p:set>
                                    <p:animEffect transition="in" filter="wipe(down)">
                                      <p:cBhvr>
                                        <p:cTn id="18" dur="500"/>
                                        <p:tgtEl>
                                          <p:spTgt spid="8">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4" fill="hold" grpId="0" nodeType="clickEffect">
                                  <p:stCondLst>
                                    <p:cond delay="0"/>
                                  </p:stCondLst>
                                  <p:childTnLst>
                                    <p:set>
                                      <p:cBhvr>
                                        <p:cTn id="22" dur="1" fill="hold">
                                          <p:stCondLst>
                                            <p:cond delay="0"/>
                                          </p:stCondLst>
                                        </p:cTn>
                                        <p:tgtEl>
                                          <p:spTgt spid="10">
                                            <p:bg/>
                                          </p:spTgt>
                                        </p:tgtEl>
                                        <p:attrNameLst>
                                          <p:attrName>style.visibility</p:attrName>
                                        </p:attrNameLst>
                                      </p:cBhvr>
                                      <p:to>
                                        <p:strVal val="visible"/>
                                      </p:to>
                                    </p:set>
                                    <p:animEffect transition="in" filter="wipe(down)">
                                      <p:cBhvr>
                                        <p:cTn id="23" dur="500"/>
                                        <p:tgtEl>
                                          <p:spTgt spid="10">
                                            <p:bg/>
                                          </p:spTgt>
                                        </p:tgtEl>
                                      </p:cBhvr>
                                    </p:animEffect>
                                  </p:childTnLst>
                                </p:cTn>
                              </p:par>
                              <p:par>
                                <p:cTn id="24" presetID="22" presetClass="entr" presetSubtype="4" fill="hold" grpId="0" nodeType="withEffect">
                                  <p:stCondLst>
                                    <p:cond delay="0"/>
                                  </p:stCondLst>
                                  <p:childTnLst>
                                    <p:set>
                                      <p:cBhvr>
                                        <p:cTn id="25" dur="1" fill="hold">
                                          <p:stCondLst>
                                            <p:cond delay="0"/>
                                          </p:stCondLst>
                                        </p:cTn>
                                        <p:tgtEl>
                                          <p:spTgt spid="10">
                                            <p:txEl>
                                              <p:pRg st="0" end="0"/>
                                            </p:txEl>
                                          </p:spTgt>
                                        </p:tgtEl>
                                        <p:attrNameLst>
                                          <p:attrName>style.visibility</p:attrName>
                                        </p:attrNameLst>
                                      </p:cBhvr>
                                      <p:to>
                                        <p:strVal val="visible"/>
                                      </p:to>
                                    </p:set>
                                    <p:animEffect transition="in" filter="wipe(down)">
                                      <p:cBhvr>
                                        <p:cTn id="26" dur="500"/>
                                        <p:tgtEl>
                                          <p:spTgt spid="1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allAtOnce" animBg="1"/>
      <p:bldP spid="8" grpId="0" build="allAtOnce" animBg="1"/>
      <p:bldP spid="10" grpId="0" build="allAtOnce"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正确的学习网址</a:t>
            </a:r>
            <a:endParaRPr lang="zh-CN" altLang="en-US"/>
          </a:p>
        </p:txBody>
      </p:sp>
      <p:sp>
        <p:nvSpPr>
          <p:cNvPr id="3" name="内容占位符 2"/>
          <p:cNvSpPr>
            <a:spLocks noGrp="1"/>
          </p:cNvSpPr>
          <p:nvPr>
            <p:ph idx="1"/>
          </p:nvPr>
        </p:nvSpPr>
        <p:spPr>
          <a:xfrm>
            <a:off x="609433" y="2376158"/>
            <a:ext cx="8154624" cy="2304256"/>
          </a:xfrm>
        </p:spPr>
        <p:txBody>
          <a:bodyPr>
            <a:normAutofit fontScale="92500"/>
          </a:bodyPr>
          <a:lstStyle/>
          <a:p>
            <a:pPr>
              <a:spcAft>
                <a:spcPct val="0"/>
              </a:spcAft>
            </a:pPr>
            <a:r>
              <a:rPr lang="zh-CN" altLang="en-US" sz="4400" b="1" dirty="0" smtClean="0">
                <a:solidFill>
                  <a:srgbClr val="595959"/>
                </a:solidFill>
                <a:effectLst>
                  <a:outerShdw blurRad="38100" dist="38100" dir="2700000" algn="tl">
                    <a:srgbClr val="C0C0C0"/>
                  </a:outerShdw>
                </a:effectLst>
                <a:latin typeface="微软雅黑" pitchFamily="34" charset="-122"/>
                <a:ea typeface="微软雅黑" pitchFamily="34" charset="-122"/>
              </a:rPr>
              <a:t>东北大学</a:t>
            </a:r>
            <a:endParaRPr lang="en-US" altLang="zh-CN" sz="4400" b="1" dirty="0" smtClean="0">
              <a:solidFill>
                <a:srgbClr val="595959"/>
              </a:solidFill>
              <a:effectLst>
                <a:outerShdw blurRad="38100" dist="38100" dir="2700000" algn="tl">
                  <a:srgbClr val="C0C0C0"/>
                </a:outerShdw>
              </a:effectLst>
              <a:latin typeface="微软雅黑" pitchFamily="34" charset="-122"/>
              <a:ea typeface="微软雅黑" pitchFamily="34" charset="-122"/>
            </a:endParaRPr>
          </a:p>
          <a:p>
            <a:pPr>
              <a:spcAft>
                <a:spcPct val="0"/>
              </a:spcAft>
            </a:pPr>
            <a:r>
              <a:rPr lang="en-US" altLang="zh-CN" sz="4400" dirty="0" smtClean="0">
                <a:effectLst>
                  <a:outerShdw blurRad="38100" dist="38100" dir="2700000" algn="tl">
                    <a:srgbClr val="C0C0C0"/>
                  </a:outerShdw>
                </a:effectLst>
                <a:latin typeface="Verdana" pitchFamily="34" charset="0"/>
                <a:ea typeface="微软雅黑" pitchFamily="34" charset="-122"/>
              </a:rPr>
              <a:t>neutsk.benke.chaoxing.com</a:t>
            </a:r>
            <a:r>
              <a:rPr lang="en-US" altLang="zh-CN" sz="4400" noProof="1" smtClean="0">
                <a:effectLst>
                  <a:outerShdw blurRad="38100" dist="38100" dir="2700000" algn="tl">
                    <a:srgbClr val="C0C0C0"/>
                  </a:outerShdw>
                </a:effectLst>
                <a:latin typeface="Verdana" pitchFamily="34" charset="0"/>
                <a:ea typeface="微软雅黑" pitchFamily="34" charset="-122"/>
              </a:rPr>
              <a:t>  </a:t>
            </a:r>
            <a:endParaRPr lang="en-US" altLang="zh-CN" sz="4400" b="1" noProof="1" smtClean="0">
              <a:effectLst>
                <a:outerShdw blurRad="38100" dist="38100" dir="2700000" algn="tl">
                  <a:srgbClr val="C0C0C0"/>
                </a:outerShdw>
              </a:effectLst>
              <a:latin typeface="华文行楷" pitchFamily="2" charset="-122"/>
              <a:ea typeface="华文行楷" pitchFamily="2" charset="-122"/>
            </a:endParaRPr>
          </a:p>
          <a:p>
            <a:pPr>
              <a:spcAft>
                <a:spcPct val="0"/>
              </a:spcAft>
              <a:buNone/>
            </a:pPr>
            <a:r>
              <a:rPr lang="en-US" altLang="zh-CN" sz="4400" noProof="1" smtClean="0">
                <a:effectLst>
                  <a:outerShdw blurRad="38100" dist="38100" dir="2700000" algn="tl">
                    <a:srgbClr val="C0C0C0"/>
                  </a:outerShdw>
                </a:effectLst>
                <a:latin typeface="Verdana" pitchFamily="34" charset="0"/>
                <a:ea typeface="微软雅黑" pitchFamily="34" charset="-122"/>
              </a:rPr>
              <a:t> </a:t>
            </a:r>
            <a:endParaRPr lang="en-US" altLang="zh-CN" sz="4400" b="1" noProof="1" smtClean="0">
              <a:effectLst>
                <a:outerShdw blurRad="38100" dist="38100" dir="2700000" algn="tl">
                  <a:srgbClr val="C0C0C0"/>
                </a:outerShdw>
              </a:effectLst>
              <a:latin typeface="华文行楷" pitchFamily="2" charset="-122"/>
              <a:ea typeface="华文行楷" pitchFamily="2" charset="-122"/>
            </a:endParaRPr>
          </a:p>
          <a:p>
            <a:endParaRPr lang="zh-CN" altLang="en-US" dirty="0"/>
          </a:p>
        </p:txBody>
      </p:sp>
    </p:spTree>
    <p:custDataLst>
      <p:tags r:id="rId1"/>
    </p:custData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203" name="Picture 11"/>
          <p:cNvPicPr>
            <a:picLocks noChangeAspect="1" noChangeArrowheads="1"/>
          </p:cNvPicPr>
          <p:nvPr/>
        </p:nvPicPr>
        <p:blipFill>
          <a:blip r:embed="rId2" cstate="print"/>
          <a:stretch>
            <a:fillRect/>
          </a:stretch>
        </p:blipFill>
        <p:spPr bwMode="auto">
          <a:xfrm>
            <a:off x="0" y="0"/>
            <a:ext cx="9144000" cy="6858000"/>
          </a:xfrm>
          <a:prstGeom prst="rect">
            <a:avLst/>
          </a:prstGeom>
          <a:noFill/>
          <a:ln w="9525">
            <a:noFill/>
            <a:miter lim="800000"/>
            <a:headEnd/>
            <a:tailEnd/>
          </a:ln>
        </p:spPr>
      </p:pic>
      <p:sp>
        <p:nvSpPr>
          <p:cNvPr id="7" name="矩形 1"/>
          <p:cNvSpPr>
            <a:spLocks noChangeArrowheads="1"/>
          </p:cNvSpPr>
          <p:nvPr/>
        </p:nvSpPr>
        <p:spPr bwMode="auto">
          <a:xfrm>
            <a:off x="6093810" y="0"/>
            <a:ext cx="2206625" cy="498475"/>
          </a:xfrm>
          <a:prstGeom prst="wedgeRoundRectCallout">
            <a:avLst>
              <a:gd name="adj1" fmla="val 65755"/>
              <a:gd name="adj2" fmla="val 954"/>
              <a:gd name="adj3" fmla="val 16667"/>
            </a:avLst>
          </a:prstGeom>
          <a:solidFill>
            <a:srgbClr val="FFC000"/>
          </a:solidFill>
          <a:ln w="12700">
            <a:solidFill>
              <a:schemeClr val="bg1"/>
            </a:solidFill>
            <a:miter lim="800000"/>
            <a:headEnd/>
            <a:tailEnd/>
          </a:ln>
          <a:effectLst>
            <a:outerShdw dist="38100" dir="2700000" algn="tl" rotWithShape="0">
              <a:srgbClr val="000000">
                <a:alpha val="39999"/>
              </a:srgbClr>
            </a:outerShdw>
          </a:effectLst>
        </p:spPr>
        <p:txBody>
          <a:bodyPr>
            <a:spAutoFit/>
          </a:bodyPr>
          <a:lstStyle/>
          <a:p>
            <a:pPr algn="ctr" defTabSz="912966" fontAlgn="auto">
              <a:spcBef>
                <a:spcPts val="0"/>
              </a:spcBef>
              <a:spcAft>
                <a:spcPts val="0"/>
              </a:spcAft>
              <a:defRPr/>
            </a:pPr>
            <a:r>
              <a:rPr lang="zh-CN" altLang="en-US" sz="2400" b="1" kern="0" dirty="0">
                <a:solidFill>
                  <a:prstClr val="black"/>
                </a:solidFill>
                <a:latin typeface="微软雅黑" pitchFamily="34" charset="-122"/>
                <a:ea typeface="微软雅黑" pitchFamily="34" charset="-122"/>
                <a:cs typeface="+mn-cs"/>
              </a:rPr>
              <a:t>点击“登录”</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3" presetClass="entr" presetSubtype="288"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strVal val="4/3*#ppt_w"/>
                                          </p:val>
                                        </p:tav>
                                        <p:tav tm="100000">
                                          <p:val>
                                            <p:strVal val="#ppt_w"/>
                                          </p:val>
                                        </p:tav>
                                      </p:tavLst>
                                    </p:anim>
                                    <p:anim calcmode="lin" valueType="num">
                                      <p:cBhvr>
                                        <p:cTn id="8" dur="500" fill="hold"/>
                                        <p:tgtEl>
                                          <p:spTgt spid="7"/>
                                        </p:tgtEl>
                                        <p:attrNameLst>
                                          <p:attrName>ppt_h</p:attrName>
                                        </p:attrNameLst>
                                      </p:cBhvr>
                                      <p:tavLst>
                                        <p:tav tm="0">
                                          <p:val>
                                            <p:strVal val="4/3*#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MH_JSON" val="{&quot;title&quot;:&quot;5bCU6ZuF5bmz5Y+w5a2m55Sf5pON5L2c5oyH5Y2X&quot;,&quot;content&quot;:[],&quot;section&quot;:[{&quot;title&quot;:&quot;5YWz5LqO6YCJ6K++&quot;,&quot;text&quot;:[{&quot;textmain&quot;:&quot;5Zyo5pWZ5Yqh57O757uf6YCJ6K++&quot;},{&quot;textmain&quot;:&quot;5Zyo5bCU6ZuF5bmz5Y+w6YCJ6K++&quot;}]},{&quot;title&quot;:&quot;5a+G56CB55m75b2V6Zeu6aKY&quot;,&quot;text&quot;:[{&quot;textmain&quot;:&quot;5q2j56Gu55qE5a2m5Lmg572R5Z2A&quot;},{&quot;textmain&quot;:&quot;54K55Ye74oCc55m75b2V4oCd&quot;},{&quot;textmain&quot;:&quot;6L6T5YWl5a2m5Y+35a+G56CB&quot;},{&quot;textmain&quot;:&quot;5rOo5oSP5LqL6aG5&quot;}]},{&quot;title&quot;:&quot;5aaC5L2V5a2m5Lmg&quot;,&quot;text&quot;:[{&quot;textmain&quot;:&quot;55yL6KeG6aKR&quot;},{&quot;textmain&quot;:&quot;5YGa5L2c5Lia&quot;},{&quot;textmain&quot;:&quot;6ICD6K+V&quot;}]},{&quot;title&quot;:&quot;5aaC5L2V5YGa5L2c5Lia&quot;,&quot;text&quot;:[{&quot;textmain&quot;:&quot;5rOo5oSP5LqL6aG5&quot;}]},{&quot;title&quot;:&quot;5aaC5L2V6ICD6K+V&quot;,&quot;text&quot;:[{&quot;textmain&quot;:&quot;5rOo5oSP5LqL6aG5&quot;}]},{&quot;title&quot;:&quot;5aaC5L2V5p+l55yL5L+h5oGv&quot;,&quot;text&quot;:[{&quot;textmain&quot;:&quot;6L+b5bqm57uf6K6h&quot;},{&quot;textmain&quot;:&quot;56ug6IqC57uf6K6h&quot;},{&quot;textmain&quot;:&quot;6K6/6Zeu57uf6K6h&quot;}]},{&quot;title&quot;:&quot;56e75Yqo56uv5a2m5Lmg77yI5omL5py677yJ&quot;,&quot;text&quot;:[{&quot;textmain&quot;:&quot;5LiL6L29YXBw&quot;},{&quot;textmain&quot;:&quot;6YCJ5oup5a2m5qCh&quot;},{&quot;textmain&quot;:&quot;6L6T5YWl5a2m5Y+35a+G56CB&quot;},{&quot;textmain&quot;:&quot;&quot;}]}],&quot;status&quot;:1}"/>
  <p:tag name="MH_SECTIONID" val="258,259,260,261,262,263,264,"/>
  <p:tag name="MH_CONTENTSID" val="257"/>
</p:tagLst>
</file>

<file path=ppt/tags/tag10.xml><?xml version="1.0" encoding="utf-8"?>
<p:tagLst xmlns:a="http://schemas.openxmlformats.org/drawingml/2006/main" xmlns:r="http://schemas.openxmlformats.org/officeDocument/2006/relationships" xmlns:p="http://schemas.openxmlformats.org/presentationml/2006/main">
  <p:tag name="MH" val="20160812181959"/>
  <p:tag name="MH_LIBRARY" val="CONTENTS"/>
  <p:tag name="MH_TYPE" val="NUMBER"/>
  <p:tag name="ID" val="553515"/>
  <p:tag name="MH_ORDER" val="2"/>
</p:tagLst>
</file>

<file path=ppt/tags/tag11.xml><?xml version="1.0" encoding="utf-8"?>
<p:tagLst xmlns:a="http://schemas.openxmlformats.org/drawingml/2006/main" xmlns:r="http://schemas.openxmlformats.org/officeDocument/2006/relationships" xmlns:p="http://schemas.openxmlformats.org/presentationml/2006/main">
  <p:tag name="MH" val="20160812181959"/>
  <p:tag name="MH_LIBRARY" val="CONTENTS"/>
  <p:tag name="MH_TYPE" val="NUMBER"/>
  <p:tag name="ID" val="553515"/>
  <p:tag name="MH_ORDER" val="3"/>
</p:tagLst>
</file>

<file path=ppt/tags/tag12.xml><?xml version="1.0" encoding="utf-8"?>
<p:tagLst xmlns:a="http://schemas.openxmlformats.org/drawingml/2006/main" xmlns:r="http://schemas.openxmlformats.org/officeDocument/2006/relationships" xmlns:p="http://schemas.openxmlformats.org/presentationml/2006/main">
  <p:tag name="MH" val="20160812181959"/>
  <p:tag name="MH_LIBRARY" val="CONTENTS"/>
  <p:tag name="MH_TYPE" val="NUMBER"/>
  <p:tag name="ID" val="553515"/>
  <p:tag name="MH_ORDER" val="4"/>
</p:tagLst>
</file>

<file path=ppt/tags/tag13.xml><?xml version="1.0" encoding="utf-8"?>
<p:tagLst xmlns:a="http://schemas.openxmlformats.org/drawingml/2006/main" xmlns:r="http://schemas.openxmlformats.org/officeDocument/2006/relationships" xmlns:p="http://schemas.openxmlformats.org/presentationml/2006/main">
  <p:tag name="MH" val="20160812181959"/>
  <p:tag name="MH_LIBRARY" val="CONTENTS"/>
  <p:tag name="MH_TYPE" val="NUMBER"/>
  <p:tag name="ID" val="553515"/>
  <p:tag name="MH_ORDER" val="5"/>
</p:tagLst>
</file>

<file path=ppt/tags/tag14.xml><?xml version="1.0" encoding="utf-8"?>
<p:tagLst xmlns:a="http://schemas.openxmlformats.org/drawingml/2006/main" xmlns:r="http://schemas.openxmlformats.org/officeDocument/2006/relationships" xmlns:p="http://schemas.openxmlformats.org/presentationml/2006/main">
  <p:tag name="MH" val="20160812181959"/>
  <p:tag name="MH_LIBRARY" val="CONTENTS"/>
  <p:tag name="MH_TYPE" val="OTHERS"/>
  <p:tag name="ID" val="553515"/>
</p:tagLst>
</file>

<file path=ppt/tags/tag15.xml><?xml version="1.0" encoding="utf-8"?>
<p:tagLst xmlns:a="http://schemas.openxmlformats.org/drawingml/2006/main" xmlns:r="http://schemas.openxmlformats.org/officeDocument/2006/relationships" xmlns:p="http://schemas.openxmlformats.org/presentationml/2006/main">
  <p:tag name="MH" val="20160812181959"/>
  <p:tag name="MH_LIBRARY" val="CONTENTS"/>
  <p:tag name="MH_TYPE" val="OTHERS"/>
  <p:tag name="ID" val="553515"/>
</p:tagLst>
</file>

<file path=ppt/tags/tag16.xml><?xml version="1.0" encoding="utf-8"?>
<p:tagLst xmlns:a="http://schemas.openxmlformats.org/drawingml/2006/main" xmlns:r="http://schemas.openxmlformats.org/officeDocument/2006/relationships" xmlns:p="http://schemas.openxmlformats.org/presentationml/2006/main">
  <p:tag name="MH" val="20160812181959"/>
  <p:tag name="MH_LIBRARY" val="CONTENTS"/>
  <p:tag name="MH_AUTOCOLOR" val="TRUE"/>
  <p:tag name="MH_TYPE" val="SECTION"/>
  <p:tag name="ID" val="553515"/>
</p:tagLst>
</file>

<file path=ppt/tags/tag17.xml><?xml version="1.0" encoding="utf-8"?>
<p:tagLst xmlns:a="http://schemas.openxmlformats.org/drawingml/2006/main" xmlns:r="http://schemas.openxmlformats.org/officeDocument/2006/relationships" xmlns:p="http://schemas.openxmlformats.org/presentationml/2006/main">
  <p:tag name="MH" val="20160812181959"/>
  <p:tag name="MH_LIBRARY" val="CONTENTS"/>
  <p:tag name="MH_TYPE" val="TITLE"/>
  <p:tag name="ID" val="553515"/>
</p:tagLst>
</file>

<file path=ppt/tags/tag18.xml><?xml version="1.0" encoding="utf-8"?>
<p:tagLst xmlns:a="http://schemas.openxmlformats.org/drawingml/2006/main" xmlns:r="http://schemas.openxmlformats.org/officeDocument/2006/relationships" xmlns:p="http://schemas.openxmlformats.org/presentationml/2006/main">
  <p:tag name="MH" val="20160812181959"/>
  <p:tag name="MH_LIBRARY" val="CONTENTS"/>
  <p:tag name="MH_TYPE" val="OTHERS"/>
  <p:tag name="ID" val="553515"/>
</p:tagLst>
</file>

<file path=ppt/tags/tag19.xml><?xml version="1.0" encoding="utf-8"?>
<p:tagLst xmlns:a="http://schemas.openxmlformats.org/drawingml/2006/main" xmlns:r="http://schemas.openxmlformats.org/officeDocument/2006/relationships" xmlns:p="http://schemas.openxmlformats.org/presentationml/2006/main">
  <p:tag name="MH" val="20160812181959"/>
  <p:tag name="MH_LIBRARY" val="CONTENTS"/>
  <p:tag name="MH_TYPE" val="NUMBER"/>
  <p:tag name="ID" val="553515"/>
  <p:tag name="MH_ORDER" val="NUMBER"/>
</p:tagLst>
</file>

<file path=ppt/tags/tag2.xml><?xml version="1.0" encoding="utf-8"?>
<p:tagLst xmlns:a="http://schemas.openxmlformats.org/drawingml/2006/main" xmlns:r="http://schemas.openxmlformats.org/officeDocument/2006/relationships" xmlns:p="http://schemas.openxmlformats.org/presentationml/2006/main">
  <p:tag name="MH" val="20160812181959"/>
  <p:tag name="MH_LIBRARY" val="CONTENTS"/>
  <p:tag name="MH_AUTOCOLOR" val="TRUE"/>
  <p:tag name="MH_TYPE" val="COVER"/>
  <p:tag name="ID" val="553515"/>
</p:tagLst>
</file>

<file path=ppt/tags/tag20.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153"/>
  <p:tag name="KSO_WM_TAG_VERSION" val="1.0"/>
  <p:tag name="KSO_WM_SLIDE_ID" val="custom160153_22"/>
  <p:tag name="KSO_WM_SLIDE_INDEX" val="22"/>
  <p:tag name="KSO_WM_SLIDE_ITEM_CNT" val="4"/>
  <p:tag name="KSO_WM_SLIDE_LAYOUT" val="a_m"/>
  <p:tag name="KSO_WM_SLIDE_LAYOUT_CNT" val="1_1"/>
  <p:tag name="KSO_WM_SLIDE_TYPE" val="text"/>
  <p:tag name="KSO_WM_BEAUTIFY_FLAG" val="#wm#"/>
  <p:tag name="KSO_WM_SLIDE_POSITION" val="119*137"/>
  <p:tag name="KSO_WM_SLIDE_SIZE" val="722*317"/>
  <p:tag name="KSO_WM_DIAGRAM_GROUP_CODE" val="m1-1"/>
</p:tagLst>
</file>

<file path=ppt/tags/tag2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53"/>
  <p:tag name="KSO_WM_UNIT_TYPE" val="m_i"/>
  <p:tag name="KSO_WM_UNIT_INDEX" val="1_1"/>
  <p:tag name="KSO_WM_UNIT_ID" val="custom160153_22*m_i*1_1"/>
  <p:tag name="KSO_WM_UNIT_CLEAR" val="1"/>
  <p:tag name="KSO_WM_UNIT_LAYERLEVEL" val="1_1"/>
  <p:tag name="KSO_WM_DIAGRAM_GROUP_CODE" val="m1-1"/>
</p:tagLst>
</file>

<file path=ppt/tags/tag2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153_22*i*1"/>
  <p:tag name="KSO_WM_TEMPLATE_CATEGORY" val="custom"/>
  <p:tag name="KSO_WM_TEMPLATE_INDEX" val="160153"/>
</p:tagLst>
</file>

<file path=ppt/tags/tag2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53"/>
  <p:tag name="KSO_WM_UNIT_TYPE" val="m_h_f"/>
  <p:tag name="KSO_WM_UNIT_INDEX" val="1_1_1"/>
  <p:tag name="KSO_WM_UNIT_ID" val="custom160153_22*m_h_f*1_1_1"/>
  <p:tag name="KSO_WM_UNIT_CLEAR" val="1"/>
  <p:tag name="KSO_WM_UNIT_LAYERLEVEL" val="1_1_1"/>
  <p:tag name="KSO_WM_UNIT_VALUE" val="27"/>
  <p:tag name="KSO_WM_UNIT_HIGHLIGHT" val="0"/>
  <p:tag name="KSO_WM_UNIT_COMPATIBLE" val="0"/>
  <p:tag name="KSO_WM_UNIT_PRESET_TEXT_INDEX" val="3"/>
  <p:tag name="KSO_WM_UNIT_PRESET_TEXT_LEN" val="11"/>
  <p:tag name="KSO_WM_DIAGRAM_GROUP_CODE" val="m1-1"/>
</p:tagLst>
</file>

<file path=ppt/tags/tag2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153_22*i*7"/>
  <p:tag name="KSO_WM_TEMPLATE_CATEGORY" val="custom"/>
  <p:tag name="KSO_WM_TEMPLATE_INDEX" val="160153"/>
</p:tagLst>
</file>

<file path=ppt/tags/tag2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53"/>
  <p:tag name="KSO_WM_UNIT_TYPE" val="m_h_f"/>
  <p:tag name="KSO_WM_UNIT_INDEX" val="1_2_1"/>
  <p:tag name="KSO_WM_UNIT_ID" val="custom160153_22*m_h_f*1_2_1"/>
  <p:tag name="KSO_WM_UNIT_CLEAR" val="1"/>
  <p:tag name="KSO_WM_UNIT_LAYERLEVEL" val="1_1_1"/>
  <p:tag name="KSO_WM_UNIT_VALUE" val="27"/>
  <p:tag name="KSO_WM_UNIT_HIGHLIGHT" val="0"/>
  <p:tag name="KSO_WM_UNIT_COMPATIBLE" val="0"/>
  <p:tag name="KSO_WM_UNIT_PRESET_TEXT_INDEX" val="3"/>
  <p:tag name="KSO_WM_UNIT_PRESET_TEXT_LEN" val="11"/>
  <p:tag name="KSO_WM_DIAGRAM_GROUP_CODE" val="m1-1"/>
</p:tagLst>
</file>

<file path=ppt/tags/tag2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153_22*i*13"/>
  <p:tag name="KSO_WM_TEMPLATE_CATEGORY" val="custom"/>
  <p:tag name="KSO_WM_TEMPLATE_INDEX" val="160153"/>
</p:tagLst>
</file>

<file path=ppt/tags/tag2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53"/>
  <p:tag name="KSO_WM_UNIT_TYPE" val="m_h_f"/>
  <p:tag name="KSO_WM_UNIT_INDEX" val="1_3_1"/>
  <p:tag name="KSO_WM_UNIT_ID" val="custom160153_22*m_h_f*1_3_1"/>
  <p:tag name="KSO_WM_UNIT_CLEAR" val="1"/>
  <p:tag name="KSO_WM_UNIT_LAYERLEVEL" val="1_1_1"/>
  <p:tag name="KSO_WM_UNIT_VALUE" val="27"/>
  <p:tag name="KSO_WM_UNIT_HIGHLIGHT" val="0"/>
  <p:tag name="KSO_WM_UNIT_COMPATIBLE" val="0"/>
  <p:tag name="KSO_WM_UNIT_PRESET_TEXT_INDEX" val="3"/>
  <p:tag name="KSO_WM_UNIT_PRESET_TEXT_LEN" val="11"/>
  <p:tag name="KSO_WM_DIAGRAM_GROUP_CODE" val="m1-1"/>
</p:tagLst>
</file>

<file path=ppt/tags/tag2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153_22*i*19"/>
  <p:tag name="KSO_WM_TEMPLATE_CATEGORY" val="custom"/>
  <p:tag name="KSO_WM_TEMPLATE_INDEX" val="160153"/>
</p:tagLst>
</file>

<file path=ppt/tags/tag2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53"/>
  <p:tag name="KSO_WM_UNIT_TYPE" val="m_h_f"/>
  <p:tag name="KSO_WM_UNIT_INDEX" val="1_4_1"/>
  <p:tag name="KSO_WM_UNIT_ID" val="custom160153_22*m_h_f*1_4_1"/>
  <p:tag name="KSO_WM_UNIT_CLEAR" val="1"/>
  <p:tag name="KSO_WM_UNIT_LAYERLEVEL" val="1_1_1"/>
  <p:tag name="KSO_WM_UNIT_VALUE" val="27"/>
  <p:tag name="KSO_WM_UNIT_HIGHLIGHT" val="0"/>
  <p:tag name="KSO_WM_UNIT_COMPATIBLE" val="0"/>
  <p:tag name="KSO_WM_UNIT_PRESET_TEXT_INDEX" val="3"/>
  <p:tag name="KSO_WM_UNIT_PRESET_TEXT_LEN" val="11"/>
  <p:tag name="KSO_WM_DIAGRAM_GROUP_CODE" val="m1-1"/>
</p:tagLst>
</file>

<file path=ppt/tags/tag3.xml><?xml version="1.0" encoding="utf-8"?>
<p:tagLst xmlns:a="http://schemas.openxmlformats.org/drawingml/2006/main" xmlns:r="http://schemas.openxmlformats.org/officeDocument/2006/relationships" xmlns:p="http://schemas.openxmlformats.org/presentationml/2006/main">
  <p:tag name="MH" val="20160812181959"/>
  <p:tag name="MH_LIBRARY" val="CONTENTS"/>
  <p:tag name="MH_AUTOCOLOR" val="TRUE"/>
  <p:tag name="MH_TYPE" val="CONTENTS"/>
  <p:tag name="ID" val="553515"/>
</p:tagLst>
</file>

<file path=ppt/tags/tag3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53"/>
  <p:tag name="KSO_WM_UNIT_TYPE" val="a"/>
  <p:tag name="KSO_WM_UNIT_INDEX" val="1"/>
  <p:tag name="KSO_WM_UNIT_ID" val="custom160153_22*a*1"/>
  <p:tag name="KSO_WM_UNIT_CLEAR" val="1"/>
  <p:tag name="KSO_WM_UNIT_LAYERLEVEL" val="1"/>
  <p:tag name="KSO_WM_UNIT_VALUE" val="30"/>
  <p:tag name="KSO_WM_UNIT_ISCONTENTSTITLE" val="0"/>
  <p:tag name="KSO_WM_UNIT_HIGHLIGHT" val="0"/>
  <p:tag name="KSO_WM_UNIT_COMPATIBLE" val="0"/>
  <p:tag name="KSO_WM_UNIT_PRESET_TEXT_INDEX" val="3"/>
  <p:tag name="KSO_WM_UNIT_PRESET_TEXT_LEN" val="24"/>
</p:tagLst>
</file>

<file path=ppt/tags/tag3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53"/>
  <p:tag name="KSO_WM_UNIT_TYPE" val="m_i"/>
  <p:tag name="KSO_WM_UNIT_INDEX" val="1_8"/>
  <p:tag name="KSO_WM_UNIT_ID" val="custom160153_22*m_i*1_8"/>
  <p:tag name="KSO_WM_UNIT_CLEAR" val="1"/>
  <p:tag name="KSO_WM_UNIT_LAYERLEVEL" val="1_1"/>
  <p:tag name="KSO_WM_DIAGRAM_GROUP_CODE" val="m1-1"/>
</p:tagLst>
</file>

<file path=ppt/tags/tag3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53"/>
  <p:tag name="KSO_WM_UNIT_TYPE" val="m_i"/>
  <p:tag name="KSO_WM_UNIT_INDEX" val="1_9"/>
  <p:tag name="KSO_WM_UNIT_ID" val="custom160153_22*m_i*1_9"/>
  <p:tag name="KSO_WM_UNIT_CLEAR" val="1"/>
  <p:tag name="KSO_WM_UNIT_LAYERLEVEL" val="1_1"/>
  <p:tag name="KSO_WM_DIAGRAM_GROUP_CODE" val="m1-1"/>
</p:tagLst>
</file>

<file path=ppt/tags/tag3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53"/>
  <p:tag name="KSO_WM_UNIT_TYPE" val="m_i"/>
  <p:tag name="KSO_WM_UNIT_INDEX" val="1_6"/>
  <p:tag name="KSO_WM_UNIT_ID" val="custom160153_22*m_i*1_6"/>
  <p:tag name="KSO_WM_UNIT_CLEAR" val="1"/>
  <p:tag name="KSO_WM_UNIT_LAYERLEVEL" val="1_1"/>
  <p:tag name="KSO_WM_DIAGRAM_GROUP_CODE" val="m1-1"/>
</p:tagLst>
</file>

<file path=ppt/tags/tag3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53"/>
  <p:tag name="KSO_WM_UNIT_TYPE" val="m_i"/>
  <p:tag name="KSO_WM_UNIT_INDEX" val="1_7"/>
  <p:tag name="KSO_WM_UNIT_ID" val="custom160153_22*m_i*1_7"/>
  <p:tag name="KSO_WM_UNIT_CLEAR" val="1"/>
  <p:tag name="KSO_WM_UNIT_LAYERLEVEL" val="1_1"/>
  <p:tag name="KSO_WM_DIAGRAM_GROUP_CODE" val="m1-1"/>
</p:tagLst>
</file>

<file path=ppt/tags/tag3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53"/>
  <p:tag name="KSO_WM_UNIT_TYPE" val="m_i"/>
  <p:tag name="KSO_WM_UNIT_INDEX" val="1_4"/>
  <p:tag name="KSO_WM_UNIT_ID" val="custom160153_22*m_i*1_4"/>
  <p:tag name="KSO_WM_UNIT_CLEAR" val="1"/>
  <p:tag name="KSO_WM_UNIT_LAYERLEVEL" val="1_1"/>
  <p:tag name="KSO_WM_DIAGRAM_GROUP_CODE" val="m1-1"/>
</p:tagLst>
</file>

<file path=ppt/tags/tag3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53"/>
  <p:tag name="KSO_WM_UNIT_TYPE" val="m_i"/>
  <p:tag name="KSO_WM_UNIT_INDEX" val="1_5"/>
  <p:tag name="KSO_WM_UNIT_ID" val="custom160153_22*m_i*1_5"/>
  <p:tag name="KSO_WM_UNIT_CLEAR" val="1"/>
  <p:tag name="KSO_WM_UNIT_LAYERLEVEL" val="1_1"/>
  <p:tag name="KSO_WM_DIAGRAM_GROUP_CODE" val="m1-1"/>
</p:tagLst>
</file>

<file path=ppt/tags/tag3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53"/>
  <p:tag name="KSO_WM_UNIT_TYPE" val="m_i"/>
  <p:tag name="KSO_WM_UNIT_INDEX" val="1_2"/>
  <p:tag name="KSO_WM_UNIT_ID" val="custom160153_22*m_i*1_2"/>
  <p:tag name="KSO_WM_UNIT_CLEAR" val="1"/>
  <p:tag name="KSO_WM_UNIT_LAYERLEVEL" val="1_1"/>
  <p:tag name="KSO_WM_DIAGRAM_GROUP_CODE" val="m1-1"/>
</p:tagLst>
</file>

<file path=ppt/tags/tag3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53"/>
  <p:tag name="KSO_WM_UNIT_TYPE" val="m_i"/>
  <p:tag name="KSO_WM_UNIT_INDEX" val="1_3"/>
  <p:tag name="KSO_WM_UNIT_ID" val="custom160153_22*m_i*1_3"/>
  <p:tag name="KSO_WM_UNIT_CLEAR" val="1"/>
  <p:tag name="KSO_WM_UNIT_LAYERLEVEL" val="1_1"/>
  <p:tag name="KSO_WM_DIAGRAM_GROUP_CODE" val="m1-1"/>
</p:tagLst>
</file>

<file path=ppt/tags/tag39.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153"/>
  <p:tag name="KSO_WM_TAG_VERSION" val="1.0"/>
  <p:tag name="KSO_WM_SLIDE_ID" val="custom160153_29"/>
  <p:tag name="KSO_WM_SLIDE_INDEX" val="29"/>
  <p:tag name="KSO_WM_SLIDE_ITEM_CNT" val="4"/>
  <p:tag name="KSO_WM_SLIDE_LAYOUT" val="a_l"/>
  <p:tag name="KSO_WM_SLIDE_LAYOUT_CNT" val="1_1"/>
  <p:tag name="KSO_WM_SLIDE_TYPE" val="text"/>
  <p:tag name="KSO_WM_BEAUTIFY_FLAG" val="#wm#"/>
  <p:tag name="KSO_WM_SLIDE_POSITION" val="116*92"/>
  <p:tag name="KSO_WM_SLIDE_SIZE" val="727*402"/>
  <p:tag name="KSO_WM_DIAGRAM_GROUP_CODE" val="l1-3"/>
</p:tagLst>
</file>

<file path=ppt/tags/tag4.xml><?xml version="1.0" encoding="utf-8"?>
<p:tagLst xmlns:a="http://schemas.openxmlformats.org/drawingml/2006/main" xmlns:r="http://schemas.openxmlformats.org/officeDocument/2006/relationships" xmlns:p="http://schemas.openxmlformats.org/presentationml/2006/main">
  <p:tag name="MH" val="20160812181959"/>
  <p:tag name="MH_LIBRARY" val="CONTENTS"/>
  <p:tag name="MH_TYPE" val="ENTRY"/>
  <p:tag name="ID" val="553515"/>
  <p:tag name="MH_ORDER" val="1"/>
</p:tagLst>
</file>

<file path=ppt/tags/tag4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53"/>
  <p:tag name="KSO_WM_UNIT_TYPE" val="l_i"/>
  <p:tag name="KSO_WM_UNIT_INDEX" val="1_1"/>
  <p:tag name="KSO_WM_UNIT_ID" val="custom160153_29*l_i*1_1"/>
  <p:tag name="KSO_WM_UNIT_CLEAR" val="1"/>
  <p:tag name="KSO_WM_UNIT_LAYERLEVEL" val="1_1"/>
  <p:tag name="KSO_WM_DIAGRAM_GROUP_CODE" val="l1-3"/>
</p:tagLst>
</file>

<file path=ppt/tags/tag4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53"/>
  <p:tag name="KSO_WM_UNIT_TYPE" val="l_i"/>
  <p:tag name="KSO_WM_UNIT_INDEX" val="1_2"/>
  <p:tag name="KSO_WM_UNIT_ID" val="custom160153_29*l_i*1_2"/>
  <p:tag name="KSO_WM_UNIT_CLEAR" val="1"/>
  <p:tag name="KSO_WM_UNIT_LAYERLEVEL" val="1_1"/>
  <p:tag name="KSO_WM_DIAGRAM_GROUP_CODE" val="l1-3"/>
</p:tagLst>
</file>

<file path=ppt/tags/tag4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153_29*i*2"/>
  <p:tag name="KSO_WM_TEMPLATE_CATEGORY" val="custom"/>
  <p:tag name="KSO_WM_TEMPLATE_INDEX" val="160153"/>
</p:tagLst>
</file>

<file path=ppt/tags/tag4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53"/>
  <p:tag name="KSO_WM_UNIT_TYPE" val="l_h_f"/>
  <p:tag name="KSO_WM_UNIT_INDEX" val="1_2_1"/>
  <p:tag name="KSO_WM_UNIT_ID" val="custom160153_29*l_h_f*1_2_1"/>
  <p:tag name="KSO_WM_UNIT_CLEAR" val="1"/>
  <p:tag name="KSO_WM_UNIT_LAYERLEVEL" val="1_1_1"/>
  <p:tag name="KSO_WM_UNIT_VALUE" val="20"/>
  <p:tag name="KSO_WM_UNIT_HIGHLIGHT" val="0"/>
  <p:tag name="KSO_WM_UNIT_COMPATIBLE" val="0"/>
  <p:tag name="KSO_WM_UNIT_PRESET_TEXT_INDEX" val="3"/>
  <p:tag name="KSO_WM_UNIT_PRESET_TEXT_LEN" val="11"/>
  <p:tag name="KSO_WM_DIAGRAM_GROUP_CODE" val="l1-3"/>
</p:tagLst>
</file>

<file path=ppt/tags/tag4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153_29*i*8"/>
  <p:tag name="KSO_WM_TEMPLATE_CATEGORY" val="custom"/>
  <p:tag name="KSO_WM_TEMPLATE_INDEX" val="160153"/>
</p:tagLst>
</file>

<file path=ppt/tags/tag4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53"/>
  <p:tag name="KSO_WM_UNIT_TYPE" val="l_h_f"/>
  <p:tag name="KSO_WM_UNIT_INDEX" val="1_3_1"/>
  <p:tag name="KSO_WM_UNIT_ID" val="custom160153_29*l_h_f*1_3_1"/>
  <p:tag name="KSO_WM_UNIT_CLEAR" val="1"/>
  <p:tag name="KSO_WM_UNIT_LAYERLEVEL" val="1_1_1"/>
  <p:tag name="KSO_WM_UNIT_VALUE" val="20"/>
  <p:tag name="KSO_WM_UNIT_HIGHLIGHT" val="0"/>
  <p:tag name="KSO_WM_UNIT_COMPATIBLE" val="0"/>
  <p:tag name="KSO_WM_UNIT_PRESET_TEXT_INDEX" val="3"/>
  <p:tag name="KSO_WM_UNIT_PRESET_TEXT_LEN" val="11"/>
  <p:tag name="KSO_WM_DIAGRAM_GROUP_CODE" val="l1-3"/>
</p:tagLst>
</file>

<file path=ppt/tags/tag4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153_29*i*14"/>
  <p:tag name="KSO_WM_TEMPLATE_CATEGORY" val="custom"/>
  <p:tag name="KSO_WM_TEMPLATE_INDEX" val="160153"/>
</p:tagLst>
</file>

<file path=ppt/tags/tag4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53"/>
  <p:tag name="KSO_WM_UNIT_TYPE" val="l_h_f"/>
  <p:tag name="KSO_WM_UNIT_INDEX" val="1_4_1"/>
  <p:tag name="KSO_WM_UNIT_ID" val="custom160153_29*l_h_f*1_4_1"/>
  <p:tag name="KSO_WM_UNIT_CLEAR" val="1"/>
  <p:tag name="KSO_WM_UNIT_LAYERLEVEL" val="1_1_1"/>
  <p:tag name="KSO_WM_UNIT_VALUE" val="20"/>
  <p:tag name="KSO_WM_UNIT_HIGHLIGHT" val="0"/>
  <p:tag name="KSO_WM_UNIT_COMPATIBLE" val="0"/>
  <p:tag name="KSO_WM_UNIT_PRESET_TEXT_INDEX" val="3"/>
  <p:tag name="KSO_WM_UNIT_PRESET_TEXT_LEN" val="11"/>
  <p:tag name="KSO_WM_DIAGRAM_GROUP_CODE" val="l1-3"/>
</p:tagLst>
</file>

<file path=ppt/tags/tag4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160153_29*i*20"/>
  <p:tag name="KSO_WM_TEMPLATE_CATEGORY" val="custom"/>
  <p:tag name="KSO_WM_TEMPLATE_INDEX" val="160153"/>
</p:tagLst>
</file>

<file path=ppt/tags/tag4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53"/>
  <p:tag name="KSO_WM_UNIT_TYPE" val="l_h_f"/>
  <p:tag name="KSO_WM_UNIT_INDEX" val="1_1_1"/>
  <p:tag name="KSO_WM_UNIT_ID" val="custom160153_29*l_h_f*1_1_1"/>
  <p:tag name="KSO_WM_UNIT_CLEAR" val="1"/>
  <p:tag name="KSO_WM_UNIT_LAYERLEVEL" val="1_1_1"/>
  <p:tag name="KSO_WM_UNIT_VALUE" val="30"/>
  <p:tag name="KSO_WM_UNIT_HIGHLIGHT" val="0"/>
  <p:tag name="KSO_WM_UNIT_COMPATIBLE" val="0"/>
  <p:tag name="KSO_WM_UNIT_PRESET_TEXT_INDEX" val="3"/>
  <p:tag name="KSO_WM_UNIT_PRESET_TEXT_LEN" val="11"/>
  <p:tag name="KSO_WM_DIAGRAM_GROUP_CODE" val="l1-3"/>
</p:tagLst>
</file>

<file path=ppt/tags/tag5.xml><?xml version="1.0" encoding="utf-8"?>
<p:tagLst xmlns:a="http://schemas.openxmlformats.org/drawingml/2006/main" xmlns:r="http://schemas.openxmlformats.org/officeDocument/2006/relationships" xmlns:p="http://schemas.openxmlformats.org/presentationml/2006/main">
  <p:tag name="MH" val="20160812181959"/>
  <p:tag name="MH_LIBRARY" val="CONTENTS"/>
  <p:tag name="MH_TYPE" val="ENTRY"/>
  <p:tag name="ID" val="553515"/>
  <p:tag name="MH_ORDER" val="2"/>
</p:tagLst>
</file>

<file path=ppt/tags/tag5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53"/>
  <p:tag name="KSO_WM_UNIT_TYPE" val="a"/>
  <p:tag name="KSO_WM_UNIT_INDEX" val="1"/>
  <p:tag name="KSO_WM_UNIT_ID" val="custom160153_29*a*1"/>
  <p:tag name="KSO_WM_UNIT_CLEAR" val="1"/>
  <p:tag name="KSO_WM_UNIT_LAYERLEVEL" val="1"/>
  <p:tag name="KSO_WM_UNIT_VALUE" val="30"/>
  <p:tag name="KSO_WM_UNIT_ISCONTENTSTITLE" val="0"/>
  <p:tag name="KSO_WM_UNIT_HIGHLIGHT" val="0"/>
  <p:tag name="KSO_WM_UNIT_COMPATIBLE" val="0"/>
  <p:tag name="KSO_WM_UNIT_PRESET_TEXT_INDEX" val="3"/>
  <p:tag name="KSO_WM_UNIT_PRESET_TEXT_LEN" val="24"/>
</p:tagLst>
</file>

<file path=ppt/tags/tag5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53"/>
  <p:tag name="KSO_WM_UNIT_TYPE" val="l_i"/>
  <p:tag name="KSO_WM_UNIT_INDEX" val="1_6"/>
  <p:tag name="KSO_WM_UNIT_ID" val="custom160153_29*l_i*1_6"/>
  <p:tag name="KSO_WM_UNIT_CLEAR" val="1"/>
  <p:tag name="KSO_WM_UNIT_LAYERLEVEL" val="1_1"/>
  <p:tag name="KSO_WM_DIAGRAM_GROUP_CODE" val="l1-3"/>
</p:tagLst>
</file>

<file path=ppt/tags/tag5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53"/>
  <p:tag name="KSO_WM_UNIT_TYPE" val="l_h_a"/>
  <p:tag name="KSO_WM_UNIT_INDEX" val="1_1_1"/>
  <p:tag name="KSO_WM_UNIT_ID" val="custom160153_29*l_h_a*1_1_1"/>
  <p:tag name="KSO_WM_UNIT_CLEAR" val="1"/>
  <p:tag name="KSO_WM_UNIT_LAYERLEVEL" val="1_1_1"/>
  <p:tag name="KSO_WM_UNIT_VALUE" val="7"/>
  <p:tag name="KSO_WM_UNIT_HIGHLIGHT" val="0"/>
  <p:tag name="KSO_WM_UNIT_COMPATIBLE" val="0"/>
  <p:tag name="KSO_WM_UNIT_PRESET_TEXT_INDEX" val="3"/>
  <p:tag name="KSO_WM_UNIT_PRESET_TEXT_LEN" val="5"/>
  <p:tag name="KSO_WM_DIAGRAM_GROUP_CODE" val="l1-3"/>
</p:tagLst>
</file>

<file path=ppt/tags/tag5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53"/>
  <p:tag name="KSO_WM_UNIT_TYPE" val="l_i"/>
  <p:tag name="KSO_WM_UNIT_INDEX" val="1_5"/>
  <p:tag name="KSO_WM_UNIT_ID" val="custom160153_29*l_i*1_5"/>
  <p:tag name="KSO_WM_UNIT_CLEAR" val="1"/>
  <p:tag name="KSO_WM_UNIT_LAYERLEVEL" val="1_1"/>
  <p:tag name="KSO_WM_DIAGRAM_GROUP_CODE" val="l1-3"/>
</p:tagLst>
</file>

<file path=ppt/tags/tag5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53"/>
  <p:tag name="KSO_WM_UNIT_TYPE" val="l_h_a"/>
  <p:tag name="KSO_WM_UNIT_INDEX" val="1_4_1"/>
  <p:tag name="KSO_WM_UNIT_ID" val="custom160153_29*l_h_a*1_4_1"/>
  <p:tag name="KSO_WM_UNIT_CLEAR" val="1"/>
  <p:tag name="KSO_WM_UNIT_LAYERLEVEL" val="1_1_1"/>
  <p:tag name="KSO_WM_UNIT_VALUE" val="7"/>
  <p:tag name="KSO_WM_UNIT_HIGHLIGHT" val="0"/>
  <p:tag name="KSO_WM_UNIT_COMPATIBLE" val="0"/>
  <p:tag name="KSO_WM_UNIT_PRESET_TEXT_INDEX" val="3"/>
  <p:tag name="KSO_WM_UNIT_PRESET_TEXT_LEN" val="5"/>
  <p:tag name="KSO_WM_DIAGRAM_GROUP_CODE" val="l1-3"/>
</p:tagLst>
</file>

<file path=ppt/tags/tag5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53"/>
  <p:tag name="KSO_WM_UNIT_TYPE" val="l_i"/>
  <p:tag name="KSO_WM_UNIT_INDEX" val="1_4"/>
  <p:tag name="KSO_WM_UNIT_ID" val="custom160153_29*l_i*1_4"/>
  <p:tag name="KSO_WM_UNIT_CLEAR" val="1"/>
  <p:tag name="KSO_WM_UNIT_LAYERLEVEL" val="1_1"/>
  <p:tag name="KSO_WM_DIAGRAM_GROUP_CODE" val="l1-3"/>
</p:tagLst>
</file>

<file path=ppt/tags/tag5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53"/>
  <p:tag name="KSO_WM_UNIT_TYPE" val="l_h_a"/>
  <p:tag name="KSO_WM_UNIT_INDEX" val="1_3_1"/>
  <p:tag name="KSO_WM_UNIT_ID" val="custom160153_29*l_h_a*1_3_1"/>
  <p:tag name="KSO_WM_UNIT_CLEAR" val="1"/>
  <p:tag name="KSO_WM_UNIT_LAYERLEVEL" val="1_1_1"/>
  <p:tag name="KSO_WM_UNIT_VALUE" val="7"/>
  <p:tag name="KSO_WM_UNIT_HIGHLIGHT" val="0"/>
  <p:tag name="KSO_WM_UNIT_COMPATIBLE" val="0"/>
  <p:tag name="KSO_WM_UNIT_PRESET_TEXT_INDEX" val="3"/>
  <p:tag name="KSO_WM_UNIT_PRESET_TEXT_LEN" val="5"/>
  <p:tag name="KSO_WM_DIAGRAM_GROUP_CODE" val="l1-3"/>
</p:tagLst>
</file>

<file path=ppt/tags/tag5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53"/>
  <p:tag name="KSO_WM_UNIT_TYPE" val="l_i"/>
  <p:tag name="KSO_WM_UNIT_INDEX" val="1_3"/>
  <p:tag name="KSO_WM_UNIT_ID" val="custom160153_29*l_i*1_3"/>
  <p:tag name="KSO_WM_UNIT_CLEAR" val="1"/>
  <p:tag name="KSO_WM_UNIT_LAYERLEVEL" val="1_1"/>
  <p:tag name="KSO_WM_DIAGRAM_GROUP_CODE" val="l1-3"/>
</p:tagLst>
</file>

<file path=ppt/tags/tag5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153"/>
  <p:tag name="KSO_WM_UNIT_TYPE" val="l_h_a"/>
  <p:tag name="KSO_WM_UNIT_INDEX" val="1_2_1"/>
  <p:tag name="KSO_WM_UNIT_ID" val="custom160153_29*l_h_a*1_2_1"/>
  <p:tag name="KSO_WM_UNIT_CLEAR" val="1"/>
  <p:tag name="KSO_WM_UNIT_LAYERLEVEL" val="1_1_1"/>
  <p:tag name="KSO_WM_UNIT_VALUE" val="7"/>
  <p:tag name="KSO_WM_UNIT_HIGHLIGHT" val="0"/>
  <p:tag name="KSO_WM_UNIT_COMPATIBLE" val="0"/>
  <p:tag name="KSO_WM_UNIT_PRESET_TEXT_INDEX" val="3"/>
  <p:tag name="KSO_WM_UNIT_PRESET_TEXT_LEN" val="5"/>
  <p:tag name="KSO_WM_DIAGRAM_GROUP_CODE" val="l1-3"/>
</p:tagLst>
</file>

<file path=ppt/tags/tag59.xml><?xml version="1.0" encoding="utf-8"?>
<p:tagLst xmlns:a="http://schemas.openxmlformats.org/drawingml/2006/main" xmlns:r="http://schemas.openxmlformats.org/officeDocument/2006/relationships" xmlns:p="http://schemas.openxmlformats.org/presentationml/2006/main">
  <p:tag name="MH" val="20160812181959"/>
  <p:tag name="MH_LIBRARY" val="CONTENTS"/>
  <p:tag name="MH_AUTOCOLOR" val="TRUE"/>
  <p:tag name="MH_TYPE" val="SECTION"/>
  <p:tag name="ID" val="553515"/>
</p:tagLst>
</file>

<file path=ppt/tags/tag6.xml><?xml version="1.0" encoding="utf-8"?>
<p:tagLst xmlns:a="http://schemas.openxmlformats.org/drawingml/2006/main" xmlns:r="http://schemas.openxmlformats.org/officeDocument/2006/relationships" xmlns:p="http://schemas.openxmlformats.org/presentationml/2006/main">
  <p:tag name="MH" val="20160812181959"/>
  <p:tag name="MH_LIBRARY" val="CONTENTS"/>
  <p:tag name="MH_TYPE" val="ENTRY"/>
  <p:tag name="ID" val="553515"/>
  <p:tag name="MH_ORDER" val="3"/>
</p:tagLst>
</file>

<file path=ppt/tags/tag60.xml><?xml version="1.0" encoding="utf-8"?>
<p:tagLst xmlns:a="http://schemas.openxmlformats.org/drawingml/2006/main" xmlns:r="http://schemas.openxmlformats.org/officeDocument/2006/relationships" xmlns:p="http://schemas.openxmlformats.org/presentationml/2006/main">
  <p:tag name="MH" val="20160812181959"/>
  <p:tag name="MH_LIBRARY" val="CONTENTS"/>
  <p:tag name="MH_TYPE" val="TITLE"/>
  <p:tag name="ID" val="553515"/>
</p:tagLst>
</file>

<file path=ppt/tags/tag61.xml><?xml version="1.0" encoding="utf-8"?>
<p:tagLst xmlns:a="http://schemas.openxmlformats.org/drawingml/2006/main" xmlns:r="http://schemas.openxmlformats.org/officeDocument/2006/relationships" xmlns:p="http://schemas.openxmlformats.org/presentationml/2006/main">
  <p:tag name="MH" val="20160812181959"/>
  <p:tag name="MH_LIBRARY" val="CONTENTS"/>
  <p:tag name="MH_TYPE" val="OTHERS"/>
  <p:tag name="ID" val="553515"/>
</p:tagLst>
</file>

<file path=ppt/tags/tag62.xml><?xml version="1.0" encoding="utf-8"?>
<p:tagLst xmlns:a="http://schemas.openxmlformats.org/drawingml/2006/main" xmlns:r="http://schemas.openxmlformats.org/officeDocument/2006/relationships" xmlns:p="http://schemas.openxmlformats.org/presentationml/2006/main">
  <p:tag name="MH" val="20160812181959"/>
  <p:tag name="MH_LIBRARY" val="CONTENTS"/>
  <p:tag name="MH_TYPE" val="NUMBER"/>
  <p:tag name="ID" val="553515"/>
  <p:tag name="MH_ORDER" val="NUMBER"/>
</p:tagLst>
</file>

<file path=ppt/tags/tag63.xml><?xml version="1.0" encoding="utf-8"?>
<p:tagLst xmlns:a="http://schemas.openxmlformats.org/drawingml/2006/main" xmlns:r="http://schemas.openxmlformats.org/officeDocument/2006/relationships" xmlns:p="http://schemas.openxmlformats.org/presentationml/2006/main">
  <p:tag name="MH" val="20160815102617"/>
  <p:tag name="MH_LIBRARY" val="CONTENTS"/>
  <p:tag name="MH_TYPE" val="OTHERS"/>
  <p:tag name="ID" val="626772"/>
</p:tagLst>
</file>

<file path=ppt/tags/tag64.xml><?xml version="1.0" encoding="utf-8"?>
<p:tagLst xmlns:a="http://schemas.openxmlformats.org/drawingml/2006/main" xmlns:r="http://schemas.openxmlformats.org/officeDocument/2006/relationships" xmlns:p="http://schemas.openxmlformats.org/presentationml/2006/main">
  <p:tag name="MH" val="20160815102617"/>
  <p:tag name="MH_LIBRARY" val="CONTENTS"/>
  <p:tag name="MH_TYPE" val="OTHERS"/>
  <p:tag name="ID" val="626772"/>
</p:tagLst>
</file>

<file path=ppt/tags/tag65.xml><?xml version="1.0" encoding="utf-8"?>
<p:tagLst xmlns:a="http://schemas.openxmlformats.org/drawingml/2006/main" xmlns:r="http://schemas.openxmlformats.org/officeDocument/2006/relationships" xmlns:p="http://schemas.openxmlformats.org/presentationml/2006/main">
  <p:tag name="MH" val="20160815102617"/>
  <p:tag name="MH_LIBRARY" val="CONTENTS"/>
  <p:tag name="MH_TYPE" val="OTHERS"/>
  <p:tag name="ID" val="626772"/>
</p:tagLst>
</file>

<file path=ppt/tags/tag66.xml><?xml version="1.0" encoding="utf-8"?>
<p:tagLst xmlns:a="http://schemas.openxmlformats.org/drawingml/2006/main" xmlns:r="http://schemas.openxmlformats.org/officeDocument/2006/relationships" xmlns:p="http://schemas.openxmlformats.org/presentationml/2006/main">
  <p:tag name="MH" val="20160815102617"/>
  <p:tag name="MH_LIBRARY" val="CONTENTS"/>
  <p:tag name="MH_TYPE" val="OTHERS"/>
  <p:tag name="ID" val="626772"/>
</p:tagLst>
</file>

<file path=ppt/tags/tag67.xml><?xml version="1.0" encoding="utf-8"?>
<p:tagLst xmlns:a="http://schemas.openxmlformats.org/drawingml/2006/main" xmlns:r="http://schemas.openxmlformats.org/officeDocument/2006/relationships" xmlns:p="http://schemas.openxmlformats.org/presentationml/2006/main">
  <p:tag name="MH" val="20160815102617"/>
  <p:tag name="MH_LIBRARY" val="CONTENTS"/>
  <p:tag name="MH_TYPE" val="OTHERS"/>
  <p:tag name="ID" val="626772"/>
</p:tagLst>
</file>

<file path=ppt/tags/tag68.xml><?xml version="1.0" encoding="utf-8"?>
<p:tagLst xmlns:a="http://schemas.openxmlformats.org/drawingml/2006/main" xmlns:r="http://schemas.openxmlformats.org/officeDocument/2006/relationships" xmlns:p="http://schemas.openxmlformats.org/presentationml/2006/main">
  <p:tag name="MH" val="20160815102617"/>
  <p:tag name="MH_LIBRARY" val="CONTENTS"/>
  <p:tag name="MH_TYPE" val="OTHERS"/>
  <p:tag name="ID" val="626772"/>
</p:tagLst>
</file>

<file path=ppt/tags/tag69.xml><?xml version="1.0" encoding="utf-8"?>
<p:tagLst xmlns:a="http://schemas.openxmlformats.org/drawingml/2006/main" xmlns:r="http://schemas.openxmlformats.org/officeDocument/2006/relationships" xmlns:p="http://schemas.openxmlformats.org/presentationml/2006/main">
  <p:tag name="MH" val="20160812181959"/>
  <p:tag name="MH_LIBRARY" val="CONTENTS"/>
  <p:tag name="MH_AUTOCOLOR" val="TRUE"/>
  <p:tag name="MH_TYPE" val="CONTENT"/>
  <p:tag name="ID" val="553515"/>
  <p:tag name="MH_ORDER" val="1"/>
  <p:tag name="MH_SECTIONID" val="259"/>
</p:tagLst>
</file>

<file path=ppt/tags/tag7.xml><?xml version="1.0" encoding="utf-8"?>
<p:tagLst xmlns:a="http://schemas.openxmlformats.org/drawingml/2006/main" xmlns:r="http://schemas.openxmlformats.org/officeDocument/2006/relationships" xmlns:p="http://schemas.openxmlformats.org/presentationml/2006/main">
  <p:tag name="MH" val="20160812181959"/>
  <p:tag name="MH_LIBRARY" val="CONTENTS"/>
  <p:tag name="MH_TYPE" val="ENTRY"/>
  <p:tag name="ID" val="553515"/>
  <p:tag name="MH_ORDER" val="4"/>
</p:tagLst>
</file>

<file path=ppt/tags/tag70.xml><?xml version="1.0" encoding="utf-8"?>
<p:tagLst xmlns:a="http://schemas.openxmlformats.org/drawingml/2006/main" xmlns:r="http://schemas.openxmlformats.org/officeDocument/2006/relationships" xmlns:p="http://schemas.openxmlformats.org/presentationml/2006/main">
  <p:tag name="MH" val="20160812181959"/>
  <p:tag name="MH_LIBRARY" val="CONTENTS"/>
  <p:tag name="MH_AUTOCOLOR" val="TRUE"/>
  <p:tag name="MH_TYPE" val="CONTENT"/>
  <p:tag name="ID" val="553515"/>
  <p:tag name="MH_ORDER" val="3"/>
  <p:tag name="MH_SECTIONID" val="259"/>
</p:tagLst>
</file>

<file path=ppt/tags/tag71.xml><?xml version="1.0" encoding="utf-8"?>
<p:tagLst xmlns:a="http://schemas.openxmlformats.org/drawingml/2006/main" xmlns:r="http://schemas.openxmlformats.org/officeDocument/2006/relationships" xmlns:p="http://schemas.openxmlformats.org/presentationml/2006/main">
  <p:tag name="MH" val="20160812181959"/>
  <p:tag name="MH_LIBRARY" val="CONTENTS"/>
  <p:tag name="MH_AUTOCOLOR" val="TRUE"/>
  <p:tag name="MH_TYPE" val="CONTENT"/>
  <p:tag name="ID" val="553515"/>
  <p:tag name="MH_ORDER" val="4"/>
  <p:tag name="MH_SECTIONID" val="259"/>
</p:tagLst>
</file>

<file path=ppt/tags/tag72.xml><?xml version="1.0" encoding="utf-8"?>
<p:tagLst xmlns:a="http://schemas.openxmlformats.org/drawingml/2006/main" xmlns:r="http://schemas.openxmlformats.org/officeDocument/2006/relationships" xmlns:p="http://schemas.openxmlformats.org/presentationml/2006/main">
  <p:tag name="MH" val="20160812181959"/>
  <p:tag name="MH_LIBRARY" val="CONTENTS"/>
  <p:tag name="MH_AUTOCOLOR" val="TRUE"/>
  <p:tag name="MH_TYPE" val="SECTION"/>
  <p:tag name="ID" val="553515"/>
</p:tagLst>
</file>

<file path=ppt/tags/tag73.xml><?xml version="1.0" encoding="utf-8"?>
<p:tagLst xmlns:a="http://schemas.openxmlformats.org/drawingml/2006/main" xmlns:r="http://schemas.openxmlformats.org/officeDocument/2006/relationships" xmlns:p="http://schemas.openxmlformats.org/presentationml/2006/main">
  <p:tag name="MH" val="20160812181959"/>
  <p:tag name="MH_LIBRARY" val="CONTENTS"/>
  <p:tag name="MH_TYPE" val="TITLE"/>
  <p:tag name="ID" val="553515"/>
</p:tagLst>
</file>

<file path=ppt/tags/tag74.xml><?xml version="1.0" encoding="utf-8"?>
<p:tagLst xmlns:a="http://schemas.openxmlformats.org/drawingml/2006/main" xmlns:r="http://schemas.openxmlformats.org/officeDocument/2006/relationships" xmlns:p="http://schemas.openxmlformats.org/presentationml/2006/main">
  <p:tag name="MH" val="20160812181959"/>
  <p:tag name="MH_LIBRARY" val="CONTENTS"/>
  <p:tag name="MH_TYPE" val="OTHERS"/>
  <p:tag name="ID" val="553515"/>
</p:tagLst>
</file>

<file path=ppt/tags/tag75.xml><?xml version="1.0" encoding="utf-8"?>
<p:tagLst xmlns:a="http://schemas.openxmlformats.org/drawingml/2006/main" xmlns:r="http://schemas.openxmlformats.org/officeDocument/2006/relationships" xmlns:p="http://schemas.openxmlformats.org/presentationml/2006/main">
  <p:tag name="MH" val="20160812181959"/>
  <p:tag name="MH_LIBRARY" val="CONTENTS"/>
  <p:tag name="MH_TYPE" val="NUMBER"/>
  <p:tag name="ID" val="553515"/>
  <p:tag name="MH_ORDER" val="NUMBER"/>
</p:tagLst>
</file>

<file path=ppt/tags/tag76.xml><?xml version="1.0" encoding="utf-8"?>
<p:tagLst xmlns:a="http://schemas.openxmlformats.org/drawingml/2006/main" xmlns:r="http://schemas.openxmlformats.org/officeDocument/2006/relationships" xmlns:p="http://schemas.openxmlformats.org/presentationml/2006/main">
  <p:tag name="MH" val="20160815103835"/>
  <p:tag name="MH_LIBRARY" val="CONTENTS"/>
  <p:tag name="MH_TYPE" val="ENTRY"/>
  <p:tag name="ID" val="545282"/>
  <p:tag name="MH_ORDER" val="1"/>
</p:tagLst>
</file>

<file path=ppt/tags/tag77.xml><?xml version="1.0" encoding="utf-8"?>
<p:tagLst xmlns:a="http://schemas.openxmlformats.org/drawingml/2006/main" xmlns:r="http://schemas.openxmlformats.org/officeDocument/2006/relationships" xmlns:p="http://schemas.openxmlformats.org/presentationml/2006/main">
  <p:tag name="MH" val="20160815103835"/>
  <p:tag name="MH_LIBRARY" val="CONTENTS"/>
  <p:tag name="MH_TYPE" val="NUMBER"/>
  <p:tag name="ID" val="545282"/>
  <p:tag name="MH_ORDER" val="1"/>
</p:tagLst>
</file>

<file path=ppt/tags/tag78.xml><?xml version="1.0" encoding="utf-8"?>
<p:tagLst xmlns:a="http://schemas.openxmlformats.org/drawingml/2006/main" xmlns:r="http://schemas.openxmlformats.org/officeDocument/2006/relationships" xmlns:p="http://schemas.openxmlformats.org/presentationml/2006/main">
  <p:tag name="MH" val="20160815103835"/>
  <p:tag name="MH_LIBRARY" val="CONTENTS"/>
  <p:tag name="MH_TYPE" val="ENTRY"/>
  <p:tag name="ID" val="545282"/>
  <p:tag name="MH_ORDER" val="2"/>
</p:tagLst>
</file>

<file path=ppt/tags/tag79.xml><?xml version="1.0" encoding="utf-8"?>
<p:tagLst xmlns:a="http://schemas.openxmlformats.org/drawingml/2006/main" xmlns:r="http://schemas.openxmlformats.org/officeDocument/2006/relationships" xmlns:p="http://schemas.openxmlformats.org/presentationml/2006/main">
  <p:tag name="MH" val="20160815103835"/>
  <p:tag name="MH_LIBRARY" val="CONTENTS"/>
  <p:tag name="MH_TYPE" val="NUMBER"/>
  <p:tag name="ID" val="545282"/>
  <p:tag name="MH_ORDER" val="2"/>
</p:tagLst>
</file>

<file path=ppt/tags/tag8.xml><?xml version="1.0" encoding="utf-8"?>
<p:tagLst xmlns:a="http://schemas.openxmlformats.org/drawingml/2006/main" xmlns:r="http://schemas.openxmlformats.org/officeDocument/2006/relationships" xmlns:p="http://schemas.openxmlformats.org/presentationml/2006/main">
  <p:tag name="MH" val="20160812181959"/>
  <p:tag name="MH_LIBRARY" val="CONTENTS"/>
  <p:tag name="MH_TYPE" val="ENTRY"/>
  <p:tag name="ID" val="553515"/>
  <p:tag name="MH_ORDER" val="5"/>
</p:tagLst>
</file>

<file path=ppt/tags/tag80.xml><?xml version="1.0" encoding="utf-8"?>
<p:tagLst xmlns:a="http://schemas.openxmlformats.org/drawingml/2006/main" xmlns:r="http://schemas.openxmlformats.org/officeDocument/2006/relationships" xmlns:p="http://schemas.openxmlformats.org/presentationml/2006/main">
  <p:tag name="MH" val="20160815103835"/>
  <p:tag name="MH_LIBRARY" val="CONTENTS"/>
  <p:tag name="MH_TYPE" val="ENTRY"/>
  <p:tag name="ID" val="545282"/>
  <p:tag name="MH_ORDER" val="1"/>
</p:tagLst>
</file>

<file path=ppt/tags/tag81.xml><?xml version="1.0" encoding="utf-8"?>
<p:tagLst xmlns:a="http://schemas.openxmlformats.org/drawingml/2006/main" xmlns:r="http://schemas.openxmlformats.org/officeDocument/2006/relationships" xmlns:p="http://schemas.openxmlformats.org/presentationml/2006/main">
  <p:tag name="MH" val="20160815103835"/>
  <p:tag name="MH_LIBRARY" val="CONTENTS"/>
  <p:tag name="MH_TYPE" val="NUMBER"/>
  <p:tag name="ID" val="545282"/>
  <p:tag name="MH_ORDER" val="1"/>
</p:tagLst>
</file>

<file path=ppt/tags/tag82.xml><?xml version="1.0" encoding="utf-8"?>
<p:tagLst xmlns:a="http://schemas.openxmlformats.org/drawingml/2006/main" xmlns:r="http://schemas.openxmlformats.org/officeDocument/2006/relationships" xmlns:p="http://schemas.openxmlformats.org/presentationml/2006/main">
  <p:tag name="MH" val="20160812181959"/>
  <p:tag name="MH_LIBRARY" val="CONTENTS"/>
  <p:tag name="MH_AUTOCOLOR" val="TRUE"/>
  <p:tag name="MH_TYPE" val="CONTENT"/>
  <p:tag name="ID" val="553515"/>
  <p:tag name="MH_ORDER" val="1"/>
  <p:tag name="MH_SECTIONID" val="260"/>
</p:tagLst>
</file>

<file path=ppt/tags/tag83.xml><?xml version="1.0" encoding="utf-8"?>
<p:tagLst xmlns:a="http://schemas.openxmlformats.org/drawingml/2006/main" xmlns:r="http://schemas.openxmlformats.org/officeDocument/2006/relationships" xmlns:p="http://schemas.openxmlformats.org/presentationml/2006/main">
  <p:tag name="MH" val="20160812181959"/>
  <p:tag name="MH_LIBRARY" val="CONTENTS"/>
  <p:tag name="MH_AUTOCOLOR" val="TRUE"/>
  <p:tag name="MH_TYPE" val="CONTENT"/>
  <p:tag name="ID" val="553515"/>
  <p:tag name="MH_ORDER" val="2"/>
  <p:tag name="MH_SECTIONID" val="260"/>
</p:tagLst>
</file>

<file path=ppt/tags/tag84.xml><?xml version="1.0" encoding="utf-8"?>
<p:tagLst xmlns:a="http://schemas.openxmlformats.org/drawingml/2006/main" xmlns:r="http://schemas.openxmlformats.org/officeDocument/2006/relationships" xmlns:p="http://schemas.openxmlformats.org/presentationml/2006/main">
  <p:tag name="MH" val="20160812181959"/>
  <p:tag name="MH_LIBRARY" val="CONTENTS"/>
  <p:tag name="MH_AUTOCOLOR" val="TRUE"/>
  <p:tag name="MH_TYPE" val="CONTENT"/>
  <p:tag name="ID" val="553515"/>
  <p:tag name="MH_ORDER" val="3"/>
  <p:tag name="MH_SECTIONID" val="260"/>
</p:tagLst>
</file>

<file path=ppt/tags/tag85.xml><?xml version="1.0" encoding="utf-8"?>
<p:tagLst xmlns:a="http://schemas.openxmlformats.org/drawingml/2006/main" xmlns:r="http://schemas.openxmlformats.org/officeDocument/2006/relationships" xmlns:p="http://schemas.openxmlformats.org/presentationml/2006/main">
  <p:tag name="MH" val="20160812181959"/>
  <p:tag name="MH_LIBRARY" val="CONTENTS"/>
  <p:tag name="MH_AUTOCOLOR" val="TRUE"/>
  <p:tag name="MH_TYPE" val="SECTION"/>
  <p:tag name="ID" val="553515"/>
</p:tagLst>
</file>

<file path=ppt/tags/tag86.xml><?xml version="1.0" encoding="utf-8"?>
<p:tagLst xmlns:a="http://schemas.openxmlformats.org/drawingml/2006/main" xmlns:r="http://schemas.openxmlformats.org/officeDocument/2006/relationships" xmlns:p="http://schemas.openxmlformats.org/presentationml/2006/main">
  <p:tag name="MH" val="20160812181959"/>
  <p:tag name="MH_LIBRARY" val="CONTENTS"/>
  <p:tag name="MH_TYPE" val="TITLE"/>
  <p:tag name="ID" val="553515"/>
</p:tagLst>
</file>

<file path=ppt/tags/tag87.xml><?xml version="1.0" encoding="utf-8"?>
<p:tagLst xmlns:a="http://schemas.openxmlformats.org/drawingml/2006/main" xmlns:r="http://schemas.openxmlformats.org/officeDocument/2006/relationships" xmlns:p="http://schemas.openxmlformats.org/presentationml/2006/main">
  <p:tag name="MH" val="20160812181959"/>
  <p:tag name="MH_LIBRARY" val="CONTENTS"/>
  <p:tag name="MH_TYPE" val="OTHERS"/>
  <p:tag name="ID" val="553515"/>
</p:tagLst>
</file>

<file path=ppt/tags/tag88.xml><?xml version="1.0" encoding="utf-8"?>
<p:tagLst xmlns:a="http://schemas.openxmlformats.org/drawingml/2006/main" xmlns:r="http://schemas.openxmlformats.org/officeDocument/2006/relationships" xmlns:p="http://schemas.openxmlformats.org/presentationml/2006/main">
  <p:tag name="MH" val="20160812181959"/>
  <p:tag name="MH_LIBRARY" val="CONTENTS"/>
  <p:tag name="MH_TYPE" val="NUMBER"/>
  <p:tag name="ID" val="553515"/>
  <p:tag name="MH_ORDER" val="NUMBER"/>
</p:tagLst>
</file>

<file path=ppt/tags/tag89.xml><?xml version="1.0" encoding="utf-8"?>
<p:tagLst xmlns:a="http://schemas.openxmlformats.org/drawingml/2006/main" xmlns:r="http://schemas.openxmlformats.org/officeDocument/2006/relationships" xmlns:p="http://schemas.openxmlformats.org/presentationml/2006/main">
  <p:tag name="MH" val="20160812181959"/>
  <p:tag name="MH_LIBRARY" val="CONTENTS"/>
  <p:tag name="MH_AUTOCOLOR" val="TRUE"/>
  <p:tag name="MH_TYPE" val="CONTENT"/>
  <p:tag name="ID" val="553515"/>
  <p:tag name="MH_ORDER" val="3"/>
  <p:tag name="MH_SECTIONID" val="264"/>
</p:tagLst>
</file>

<file path=ppt/tags/tag9.xml><?xml version="1.0" encoding="utf-8"?>
<p:tagLst xmlns:a="http://schemas.openxmlformats.org/drawingml/2006/main" xmlns:r="http://schemas.openxmlformats.org/officeDocument/2006/relationships" xmlns:p="http://schemas.openxmlformats.org/presentationml/2006/main">
  <p:tag name="MH" val="20160812181959"/>
  <p:tag name="MH_LIBRARY" val="CONTENTS"/>
  <p:tag name="MH_TYPE" val="NUMBER"/>
  <p:tag name="ID" val="553515"/>
  <p:tag name="MH_ORDER" val="1"/>
</p:tagLst>
</file>

<file path=ppt/tags/tag90.xml><?xml version="1.0" encoding="utf-8"?>
<p:tagLst xmlns:a="http://schemas.openxmlformats.org/drawingml/2006/main" xmlns:r="http://schemas.openxmlformats.org/officeDocument/2006/relationships" xmlns:p="http://schemas.openxmlformats.org/presentationml/2006/main">
  <p:tag name="MH" val="20160812181959"/>
  <p:tag name="MH_LIBRARY" val="CONTENTS"/>
  <p:tag name="MH_AUTOCOLOR" val="TRUE"/>
  <p:tag name="MH_TYPE" val="CONTENT"/>
  <p:tag name="ID" val="553515"/>
  <p:tag name="MH_ORDER" val="2"/>
  <p:tag name="MH_SECTIONID" val="264"/>
</p:tagLst>
</file>

<file path=ppt/tags/tag91.xml><?xml version="1.0" encoding="utf-8"?>
<p:tagLst xmlns:a="http://schemas.openxmlformats.org/drawingml/2006/main" xmlns:r="http://schemas.openxmlformats.org/officeDocument/2006/relationships" xmlns:p="http://schemas.openxmlformats.org/presentationml/2006/main">
  <p:tag name="MH" val="20160812181959"/>
  <p:tag name="MH_LIBRARY" val="CONTENTS"/>
  <p:tag name="MH_AUTOCOLOR" val="TRUE"/>
  <p:tag name="MH_TYPE" val="CONTENT"/>
  <p:tag name="ID" val="553515"/>
  <p:tag name="MH_ORDER" val="4"/>
  <p:tag name="MH_SECTIONID" val="264"/>
</p:tagLst>
</file>

<file path=ppt/theme/theme1.xml><?xml version="1.0" encoding="utf-8"?>
<a:theme xmlns:a="http://schemas.openxmlformats.org/drawingml/2006/main" name="A000120141119A01PPBG">
  <a:themeElements>
    <a:clrScheme name="自定义 1">
      <a:dk1>
        <a:srgbClr val="3F3F3F"/>
      </a:dk1>
      <a:lt1>
        <a:sysClr val="window" lastClr="FFFFFF"/>
      </a:lt1>
      <a:dk2>
        <a:srgbClr val="3F3F3F"/>
      </a:dk2>
      <a:lt2>
        <a:srgbClr val="FFFFFF"/>
      </a:lt2>
      <a:accent1>
        <a:srgbClr val="949452"/>
      </a:accent1>
      <a:accent2>
        <a:srgbClr val="AE8252"/>
      </a:accent2>
      <a:accent3>
        <a:srgbClr val="8BBBB0"/>
      </a:accent3>
      <a:accent4>
        <a:srgbClr val="616C81"/>
      </a:accent4>
      <a:accent5>
        <a:srgbClr val="6DA559"/>
      </a:accent5>
      <a:accent6>
        <a:srgbClr val="FFC000"/>
      </a:accent6>
      <a:hlink>
        <a:srgbClr val="0070C0"/>
      </a:hlink>
      <a:folHlink>
        <a:srgbClr val="7F7F7F"/>
      </a:folHlink>
    </a:clrScheme>
    <a:fontScheme name="KSO主题7">
      <a:majorFont>
        <a:latin typeface="Times New Roman"/>
        <a:ea typeface="华文中宋"/>
        <a:cs typeface=""/>
      </a:majorFont>
      <a:minorFont>
        <a:latin typeface="Times New Roman"/>
        <a:ea typeface="幼圆"/>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A000120141119A46PPBG</Template>
  <TotalTime>401</TotalTime>
  <Words>1011</Words>
  <Application>Microsoft Office PowerPoint</Application>
  <PresentationFormat>全屏显示(4:3)</PresentationFormat>
  <Paragraphs>127</Paragraphs>
  <Slides>22</Slides>
  <Notes>3</Notes>
  <HiddenSlides>0</HiddenSlides>
  <MMClips>0</MMClips>
  <ScaleCrop>false</ScaleCrop>
  <HeadingPairs>
    <vt:vector size="4" baseType="variant">
      <vt:variant>
        <vt:lpstr>主题</vt:lpstr>
      </vt:variant>
      <vt:variant>
        <vt:i4>1</vt:i4>
      </vt:variant>
      <vt:variant>
        <vt:lpstr>幻灯片标题</vt:lpstr>
      </vt:variant>
      <vt:variant>
        <vt:i4>22</vt:i4>
      </vt:variant>
    </vt:vector>
  </HeadingPairs>
  <TitlesOfParts>
    <vt:vector size="23" baseType="lpstr">
      <vt:lpstr>A000120141119A01PPBG</vt:lpstr>
      <vt:lpstr>尔雅平台学生操作指南</vt:lpstr>
      <vt:lpstr>幻灯片 2</vt:lpstr>
      <vt:lpstr>幻灯片 3</vt:lpstr>
      <vt:lpstr>幻灯片 4</vt:lpstr>
      <vt:lpstr>幻灯片 5</vt:lpstr>
      <vt:lpstr>幻灯片 6</vt:lpstr>
      <vt:lpstr>幻灯片 7</vt:lpstr>
      <vt:lpstr>正确的学习网址</vt:lpstr>
      <vt:lpstr>幻灯片 9</vt:lpstr>
      <vt:lpstr>幻灯片 10</vt:lpstr>
      <vt:lpstr>修改个人信息和密码</vt:lpstr>
      <vt:lpstr>注意事项</vt:lpstr>
      <vt:lpstr>幻灯片 13</vt:lpstr>
      <vt:lpstr>看视频</vt:lpstr>
      <vt:lpstr>做作业</vt:lpstr>
      <vt:lpstr>注意事项</vt:lpstr>
      <vt:lpstr>考试</vt:lpstr>
      <vt:lpstr>注意事项</vt:lpstr>
      <vt:lpstr>幻灯片 19</vt:lpstr>
      <vt:lpstr>手机端登陆</vt:lpstr>
      <vt:lpstr>手机端常见问题</vt:lpstr>
      <vt:lpstr>幻灯片 22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尔雅平台学生操作指南</dc:title>
  <dc:creator>白旭</dc:creator>
  <cp:lastModifiedBy>Administrator</cp:lastModifiedBy>
  <cp:revision>11</cp:revision>
  <dcterms:created xsi:type="dcterms:W3CDTF">2016-08-12T10:19:59Z</dcterms:created>
  <dcterms:modified xsi:type="dcterms:W3CDTF">2016-09-07T08:31:22Z</dcterms:modified>
</cp:coreProperties>
</file>